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0" r:id="rId3"/>
    <p:sldId id="257" r:id="rId4"/>
    <p:sldId id="301" r:id="rId5"/>
    <p:sldId id="302" r:id="rId6"/>
    <p:sldId id="303" r:id="rId7"/>
    <p:sldId id="260" r:id="rId8"/>
    <p:sldId id="304" r:id="rId9"/>
    <p:sldId id="2147483326" r:id="rId10"/>
    <p:sldId id="2147483327" r:id="rId11"/>
    <p:sldId id="2147483328" r:id="rId12"/>
    <p:sldId id="2147483330" r:id="rId13"/>
    <p:sldId id="2147483331" r:id="rId14"/>
  </p:sldIdLst>
  <p:sldSz cx="12192000" cy="6858000"/>
  <p:notesSz cx="10287000" cy="183261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-52"/>
      <p:regular r:id="rId21"/>
      <p:bold r:id="rId22"/>
      <p:italic r:id="rId23"/>
      <p:boldItalic r:id="rId24"/>
    </p:embeddedFont>
    <p:embeddedFont>
      <p:font typeface="Montserrat ExtraBold" panose="00000900000000000000" pitchFamily="2" charset="-52"/>
      <p:bold r:id="rId25"/>
      <p:boldItalic r:id="rId26"/>
    </p:embeddedFont>
    <p:embeddedFont>
      <p:font typeface="Montserrat Light" panose="00000400000000000000" pitchFamily="2" charset="-52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TikTok Sans SemiBold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1094CE1-900F-4512-982E-147D24AA116C}">
          <p14:sldIdLst>
            <p14:sldId id="256"/>
            <p14:sldId id="300"/>
          </p14:sldIdLst>
        </p14:section>
        <p14:section name="Парсер" id="{A61DC53D-4E22-474E-8437-BF393442ED92}">
          <p14:sldIdLst>
            <p14:sldId id="257"/>
            <p14:sldId id="301"/>
            <p14:sldId id="302"/>
            <p14:sldId id="303"/>
          </p14:sldIdLst>
        </p14:section>
        <p14:section name="Бриф на компет" id="{44D7B49A-D762-4F3E-A373-4A78C1BAE91F}">
          <p14:sldIdLst>
            <p14:sldId id="260"/>
            <p14:sldId id="304"/>
          </p14:sldIdLst>
        </p14:section>
        <p14:section name="Сроки" id="{AFDCFAF6-D85C-491B-B087-D6A9BB8A8259}">
          <p14:sldIdLst>
            <p14:sldId id="2147483326"/>
            <p14:sldId id="2147483327"/>
            <p14:sldId id="2147483328"/>
          </p14:sldIdLst>
        </p14:section>
        <p14:section name="Примеры" id="{EE5372BC-AEDF-4E5A-80CD-A5DE3FD8535F}">
          <p14:sldIdLst>
            <p14:sldId id="2147483330"/>
          </p14:sldIdLst>
        </p14:section>
        <p14:section name="Контанктная информация" id="{C0BDE07A-56E5-4C97-9690-11FECEE29A55}">
          <p14:sldIdLst>
            <p14:sldId id="21474833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wfilx/K9RJEaUVAmYcRghqKhI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A44"/>
    <a:srgbClr val="FFFFFF"/>
    <a:srgbClr val="FDC64E"/>
    <a:srgbClr val="C21F04"/>
    <a:srgbClr val="4AABCE"/>
    <a:srgbClr val="91E7F7"/>
    <a:srgbClr val="86C5DD"/>
    <a:srgbClr val="28638B"/>
    <a:srgbClr val="FF6F31"/>
    <a:srgbClr val="DB3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8D99CC-644F-4833-8034-5ECB73A198C8}">
  <a:tblStyle styleId="{E58D99CC-644F-4833-8034-5ECB73A198C8}" styleName="Table_0">
    <a:wholeTbl>
      <a:tcTxStyle b="off" i="off">
        <a:font>
          <a:latin typeface="Montserrat Light"/>
          <a:ea typeface="Montserrat Light"/>
          <a:cs typeface="Montserrat Light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9E6E6"/>
          </a:solidFill>
        </a:fill>
      </a:tcStyle>
    </a:wholeTbl>
    <a:band1H>
      <a:tcTxStyle/>
      <a:tcStyle>
        <a:tcBdr/>
        <a:fill>
          <a:solidFill>
            <a:srgbClr val="F4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4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 Light"/>
          <a:ea typeface="Montserrat Light"/>
          <a:cs typeface="Montserrat Light"/>
        </a:font>
        <a:srgbClr val="FFFFFF"/>
      </a:tcTxStyle>
      <a:tcStyle>
        <a:tcBdr/>
        <a:fill>
          <a:solidFill>
            <a:srgbClr val="E10500"/>
          </a:solidFill>
        </a:fill>
      </a:tcStyle>
    </a:lastCol>
    <a:firstCol>
      <a:tcTxStyle b="on" i="off">
        <a:font>
          <a:latin typeface="Montserrat Light"/>
          <a:ea typeface="Montserrat Light"/>
          <a:cs typeface="Montserrat Light"/>
        </a:font>
        <a:srgbClr val="FFFFFF"/>
      </a:tcTxStyle>
      <a:tcStyle>
        <a:tcBdr/>
        <a:fill>
          <a:solidFill>
            <a:srgbClr val="E10500"/>
          </a:solidFill>
        </a:fill>
      </a:tcStyle>
    </a:firstCol>
    <a:lastRow>
      <a:tcTxStyle b="on" i="off">
        <a:font>
          <a:latin typeface="Montserrat Light"/>
          <a:ea typeface="Montserrat Light"/>
          <a:cs typeface="Montserrat Light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10500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 Light"/>
          <a:ea typeface="Montserrat Light"/>
          <a:cs typeface="Montserrat Light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10500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61" d="100"/>
          <a:sy n="61" d="100"/>
        </p:scale>
        <p:origin x="75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25" d="100"/>
          <a:sy n="25" d="100"/>
        </p:scale>
        <p:origin x="298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6CA3D2E-7723-4E23-A36B-A381C4D040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9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C23DCC-D3B9-4E08-AF3A-BA555EEDA8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27713" y="0"/>
            <a:ext cx="4457700" cy="919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B88B3-3ABE-456F-A63A-8A75BFA992DD}" type="datetimeFigureOut">
              <a:rPr lang="ru-RU" smtClean="0"/>
              <a:t>24.04.2026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CC8F7D-655D-4A42-8B5E-52C9C961BD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7406938"/>
            <a:ext cx="4457700" cy="9191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879DF6-5D1B-471E-A81E-3B81E19CA4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27713" y="17406938"/>
            <a:ext cx="4457700" cy="9191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C4217-EA3F-4162-813C-F5ADE35564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753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2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18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93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856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01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19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38;p26" descr="preencoded.png">
            <a:extLst>
              <a:ext uri="{FF2B5EF4-FFF2-40B4-BE49-F238E27FC236}">
                <a16:creationId xmlns:a16="http://schemas.microsoft.com/office/drawing/2014/main" id="{6DC7C3CE-CA4D-4976-9388-7D4D1543AED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D73A979B-45EA-44BD-BD01-BE4A1AF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47" y="4238172"/>
            <a:ext cx="432637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-52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9" name="Google Shape;128;p27" descr="preencoded.png">
            <a:extLst>
              <a:ext uri="{FF2B5EF4-FFF2-40B4-BE49-F238E27FC236}">
                <a16:creationId xmlns:a16="http://schemas.microsoft.com/office/drawing/2014/main" id="{A8F07B72-156E-4203-A869-D72F70ADCF4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578472" y="5873318"/>
            <a:ext cx="3048000" cy="34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B12D5FF6-01BB-4D5C-A738-B12A4477F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47" y="2690336"/>
            <a:ext cx="7015693" cy="14773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2521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+ текст на подло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16">
            <a:extLst>
              <a:ext uri="{FF2B5EF4-FFF2-40B4-BE49-F238E27FC236}">
                <a16:creationId xmlns:a16="http://schemas.microsoft.com/office/drawing/2014/main" id="{03F54F40-0940-4ABE-9728-D2D0D2D684F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7873" y="425753"/>
            <a:ext cx="5367808" cy="5677408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9EB536-E76B-4171-A98E-D7295E300F59}"/>
              </a:ext>
            </a:extLst>
          </p:cNvPr>
          <p:cNvSpPr/>
          <p:nvPr userDrawn="1"/>
        </p:nvSpPr>
        <p:spPr>
          <a:xfrm rot="5400000">
            <a:off x="5719981" y="373792"/>
            <a:ext cx="6857999" cy="60860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1700000" sx="101000" sy="101000" algn="r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 dirty="0"/>
          </a:p>
        </p:txBody>
      </p:sp>
      <p:pic>
        <p:nvPicPr>
          <p:cNvPr id="6" name="Google Shape;230;p19" descr="preencoded.png">
            <a:extLst>
              <a:ext uri="{FF2B5EF4-FFF2-40B4-BE49-F238E27FC236}">
                <a16:creationId xmlns:a16="http://schemas.microsoft.com/office/drawing/2014/main" id="{550AA789-A8F6-418F-86AC-F8A390EEA24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6;p17" descr="preencoded.png">
            <a:extLst>
              <a:ext uri="{FF2B5EF4-FFF2-40B4-BE49-F238E27FC236}">
                <a16:creationId xmlns:a16="http://schemas.microsoft.com/office/drawing/2014/main" id="{F8B56A6B-BA49-4AC0-9857-5E6A7231811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42645F-A2A3-4A13-B7E0-D71FF8BF02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87BF2B-8439-443C-81C7-C5AC76C7B4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4E7D968F-860C-4123-8030-D99AD90417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50860" y="1570567"/>
            <a:ext cx="5383268" cy="453259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067634C-30BB-4564-A58D-3A9801EB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16" y="425753"/>
            <a:ext cx="5373312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325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изображение акц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4362D8-8555-4F0C-AA6D-E7E0E1F0D9EE}"/>
              </a:ext>
            </a:extLst>
          </p:cNvPr>
          <p:cNvSpPr txBox="1"/>
          <p:nvPr userDrawn="1"/>
        </p:nvSpPr>
        <p:spPr>
          <a:xfrm>
            <a:off x="3048905" y="3327617"/>
            <a:ext cx="6097810" cy="187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62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BC808-1A6D-4E86-A9B4-6F88EDFDC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18" name="Google Shape;338;p7" descr="preencoded.png">
            <a:extLst>
              <a:ext uri="{FF2B5EF4-FFF2-40B4-BE49-F238E27FC236}">
                <a16:creationId xmlns:a16="http://schemas.microsoft.com/office/drawing/2014/main" id="{A832FFD1-226D-4903-A378-95C08F131AB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5;p24" descr="preencoded.png">
            <a:extLst>
              <a:ext uri="{FF2B5EF4-FFF2-40B4-BE49-F238E27FC236}">
                <a16:creationId xmlns:a16="http://schemas.microsoft.com/office/drawing/2014/main" id="{895EC826-7823-416E-919D-07667D63FE1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21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A25C82-5631-4B1A-8E32-31AE89C0DF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65209" y="1419053"/>
            <a:ext cx="4951858" cy="4694327"/>
          </a:xfrm>
          <a:prstGeom prst="rect">
            <a:avLst/>
          </a:prstGeom>
        </p:spPr>
      </p:pic>
      <p:sp>
        <p:nvSpPr>
          <p:cNvPr id="30" name="Рисунок 22">
            <a:extLst>
              <a:ext uri="{FF2B5EF4-FFF2-40B4-BE49-F238E27FC236}">
                <a16:creationId xmlns:a16="http://schemas.microsoft.com/office/drawing/2014/main" id="{8BBF3CC9-E538-44C5-B73B-25D68D31D9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45318" y="1777684"/>
            <a:ext cx="4191641" cy="3977065"/>
          </a:xfrm>
          <a:prstGeom prst="roundRect">
            <a:avLst>
              <a:gd name="adj" fmla="val 6448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 b="0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1EFA4E-F919-40E6-92E9-BFDD63B115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F84914-99F9-4650-8708-DC9F9C5F3E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8841A41-E016-44EE-895D-2BB2C2685E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662" y="1737921"/>
            <a:ext cx="5167858" cy="43292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59E2F53-2BA6-449E-B84D-EF21E76F7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5167659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300BFA-A6F7-485E-ADAA-08D4890C0D15}"/>
              </a:ext>
            </a:extLst>
          </p:cNvPr>
          <p:cNvSpPr/>
          <p:nvPr userDrawn="1"/>
        </p:nvSpPr>
        <p:spPr>
          <a:xfrm>
            <a:off x="6096000" y="2718770"/>
            <a:ext cx="569209" cy="334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7DA2AF1-5B0F-486B-9734-2E207DD667C4}"/>
              </a:ext>
            </a:extLst>
          </p:cNvPr>
          <p:cNvSpPr/>
          <p:nvPr userDrawn="1"/>
        </p:nvSpPr>
        <p:spPr>
          <a:xfrm>
            <a:off x="11619929" y="2718769"/>
            <a:ext cx="569209" cy="3349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6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+ текст акц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BC808-1A6D-4E86-A9B4-6F88EDFDC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73" y="0"/>
            <a:ext cx="6083122" cy="6858000"/>
          </a:xfrm>
          <a:prstGeom prst="rect">
            <a:avLst/>
          </a:prstGeom>
        </p:spPr>
      </p:pic>
      <p:pic>
        <p:nvPicPr>
          <p:cNvPr id="18" name="Google Shape;338;p7" descr="preencoded.png">
            <a:extLst>
              <a:ext uri="{FF2B5EF4-FFF2-40B4-BE49-F238E27FC236}">
                <a16:creationId xmlns:a16="http://schemas.microsoft.com/office/drawing/2014/main" id="{A832FFD1-226D-4903-A378-95C08F131AB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86;p17" descr="preencoded.png">
            <a:extLst>
              <a:ext uri="{FF2B5EF4-FFF2-40B4-BE49-F238E27FC236}">
                <a16:creationId xmlns:a16="http://schemas.microsoft.com/office/drawing/2014/main" id="{5078B901-E790-4AA8-A245-87CE0BBB334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4B9395-D212-49B9-99F5-9F6C3ACDFF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615327" y="6356349"/>
            <a:ext cx="4510231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6CB7A2-83A5-4B51-A707-3437016421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44C77B2E-A6B3-444A-858F-4EA6A4568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15327" y="1737921"/>
            <a:ext cx="5167858" cy="43292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C1A642F-49DC-4C1F-B346-B5E4B094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5327" y="425753"/>
            <a:ext cx="5167858" cy="9933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067467-C00B-4562-943E-E24DD78944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866" y="1419053"/>
            <a:ext cx="4951858" cy="4694327"/>
          </a:xfrm>
          <a:prstGeom prst="rect">
            <a:avLst/>
          </a:prstGeom>
          <a:ln>
            <a:noFill/>
          </a:ln>
        </p:spPr>
      </p:pic>
      <p:sp>
        <p:nvSpPr>
          <p:cNvPr id="28" name="Рисунок 22">
            <a:extLst>
              <a:ext uri="{FF2B5EF4-FFF2-40B4-BE49-F238E27FC236}">
                <a16:creationId xmlns:a16="http://schemas.microsoft.com/office/drawing/2014/main" id="{80E02556-0AFA-46CB-BE91-DEFE5141DB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51975" y="1777684"/>
            <a:ext cx="4191641" cy="3977065"/>
          </a:xfrm>
          <a:prstGeom prst="roundRect">
            <a:avLst>
              <a:gd name="adj" fmla="val 6448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 b="0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097761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компьютер с волн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85;p17" descr="preencoded.png">
            <a:extLst>
              <a:ext uri="{FF2B5EF4-FFF2-40B4-BE49-F238E27FC236}">
                <a16:creationId xmlns:a16="http://schemas.microsoft.com/office/drawing/2014/main" id="{F81911A0-A102-4521-96D7-CB2CE3F8CC6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8F355-68F3-4C2E-B063-7F75F80002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00" y="1269477"/>
            <a:ext cx="6652376" cy="4508959"/>
          </a:xfrm>
          <a:prstGeom prst="rect">
            <a:avLst/>
          </a:prstGeom>
        </p:spPr>
      </p:pic>
      <p:pic>
        <p:nvPicPr>
          <p:cNvPr id="10" name="Google Shape;230;p19" descr="preencoded.png">
            <a:extLst>
              <a:ext uri="{FF2B5EF4-FFF2-40B4-BE49-F238E27FC236}">
                <a16:creationId xmlns:a16="http://schemas.microsoft.com/office/drawing/2014/main" id="{3D3EF30E-1DFD-4291-AC68-9D85DE02DAD5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17" descr="preencoded.png">
            <a:extLst>
              <a:ext uri="{FF2B5EF4-FFF2-40B4-BE49-F238E27FC236}">
                <a16:creationId xmlns:a16="http://schemas.microsoft.com/office/drawing/2014/main" id="{792705F2-6F83-4C9E-B047-5BA39B39CC1A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Текст 26">
            <a:extLst>
              <a:ext uri="{FF2B5EF4-FFF2-40B4-BE49-F238E27FC236}">
                <a16:creationId xmlns:a16="http://schemas.microsoft.com/office/drawing/2014/main" id="{61CE0C36-D19C-427F-8879-FF620B190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7933" y="1559784"/>
            <a:ext cx="4720068" cy="124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Рисунок 16">
            <a:extLst>
              <a:ext uri="{FF2B5EF4-FFF2-40B4-BE49-F238E27FC236}">
                <a16:creationId xmlns:a16="http://schemas.microsoft.com/office/drawing/2014/main" id="{60998C49-DA5F-4530-9684-C39D81D3F1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20909" y="1911150"/>
            <a:ext cx="4462858" cy="2603700"/>
          </a:xfrm>
          <a:prstGeom prst="roundRect">
            <a:avLst>
              <a:gd name="adj" fmla="val 1896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1ABF9C-A1D3-4FE6-81E3-1AE8EBAD48EE}"/>
              </a:ext>
            </a:extLst>
          </p:cNvPr>
          <p:cNvSpPr/>
          <p:nvPr userDrawn="1"/>
        </p:nvSpPr>
        <p:spPr>
          <a:xfrm rot="5400000">
            <a:off x="7495017" y="2069286"/>
            <a:ext cx="3076871" cy="50060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1700000" sx="101000" sy="101000" algn="r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 dirty="0"/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BAE1EC9A-B28E-4DB2-BD3F-A0849F9C5E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3035" y="312743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DE867F34-7B93-4787-9BA6-55BEC711D8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41936" y="312743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9857DA-C0D9-4E8E-A312-F1D0C524B8E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6518DE-E8AF-4F68-82CA-53D1916C712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E93ACC4A-2F94-4514-B9A9-A02B8AAF0BB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53035" y="455677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B8A6DA9C-9CE9-4B10-913F-248C0FDF9E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1936" y="455677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797292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385;p17" descr="preencoded.png">
            <a:extLst>
              <a:ext uri="{FF2B5EF4-FFF2-40B4-BE49-F238E27FC236}">
                <a16:creationId xmlns:a16="http://schemas.microsoft.com/office/drawing/2014/main" id="{04345BB5-9715-4EF5-A017-AA23A9B9DDE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1267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99BDDC-504F-4B2D-84B3-B13F9510BBCF}"/>
              </a:ext>
            </a:extLst>
          </p:cNvPr>
          <p:cNvSpPr/>
          <p:nvPr userDrawn="1"/>
        </p:nvSpPr>
        <p:spPr>
          <a:xfrm rot="5400000">
            <a:off x="1265009" y="2032979"/>
            <a:ext cx="3076871" cy="50060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1700000" sx="101000" sy="101000" algn="r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 dirty="0"/>
          </a:p>
        </p:txBody>
      </p:sp>
      <p:pic>
        <p:nvPicPr>
          <p:cNvPr id="10" name="Google Shape;230;p19" descr="preencoded.png">
            <a:extLst>
              <a:ext uri="{FF2B5EF4-FFF2-40B4-BE49-F238E27FC236}">
                <a16:creationId xmlns:a16="http://schemas.microsoft.com/office/drawing/2014/main" id="{3D3EF30E-1DFD-4291-AC68-9D85DE02DA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17" descr="preencoded.png">
            <a:extLst>
              <a:ext uri="{FF2B5EF4-FFF2-40B4-BE49-F238E27FC236}">
                <a16:creationId xmlns:a16="http://schemas.microsoft.com/office/drawing/2014/main" id="{792705F2-6F83-4C9E-B047-5BA39B39CC1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Текст 26">
            <a:extLst>
              <a:ext uri="{FF2B5EF4-FFF2-40B4-BE49-F238E27FC236}">
                <a16:creationId xmlns:a16="http://schemas.microsoft.com/office/drawing/2014/main" id="{61CE0C36-D19C-427F-8879-FF620B190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410" y="1502034"/>
            <a:ext cx="4720068" cy="124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Текст 22">
            <a:extLst>
              <a:ext uri="{FF2B5EF4-FFF2-40B4-BE49-F238E27FC236}">
                <a16:creationId xmlns:a16="http://schemas.microsoft.com/office/drawing/2014/main" id="{BAE1EC9A-B28E-4DB2-BD3F-A0849F9C5E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8512" y="306968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DE867F34-7B93-4787-9BA6-55BEC711D8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87413" y="306968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2F8758-9380-42EF-88A7-46E39C48D5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19247" y="1526181"/>
            <a:ext cx="5104474" cy="3815208"/>
          </a:xfrm>
          <a:prstGeom prst="rect">
            <a:avLst/>
          </a:prstGeom>
        </p:spPr>
      </p:pic>
      <p:sp>
        <p:nvSpPr>
          <p:cNvPr id="13" name="Рисунок 16">
            <a:extLst>
              <a:ext uri="{FF2B5EF4-FFF2-40B4-BE49-F238E27FC236}">
                <a16:creationId xmlns:a16="http://schemas.microsoft.com/office/drawing/2014/main" id="{DACF81CB-7A76-490C-A40B-01CB4C28D9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20687" y="1701800"/>
            <a:ext cx="4565874" cy="3429893"/>
          </a:xfrm>
          <a:prstGeom prst="roundRect">
            <a:avLst>
              <a:gd name="adj" fmla="val 2055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3829AC-6811-4920-85CF-CF2FE307FDB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36CDC-BBCF-434A-BA3C-BDA08A17685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3DC2691F-B8FF-46F8-BFBB-F3824CBB11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087413" y="449902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53A4210-9300-453B-8FB8-966A6F7FC0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8512" y="449902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32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 с вол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85;p17" descr="preencoded.png">
            <a:extLst>
              <a:ext uri="{FF2B5EF4-FFF2-40B4-BE49-F238E27FC236}">
                <a16:creationId xmlns:a16="http://schemas.microsoft.com/office/drawing/2014/main" id="{94BF980F-46BB-447E-8F61-4974EA5618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14F1241-81A6-4ACD-97E4-30E0A647FB26}"/>
              </a:ext>
            </a:extLst>
          </p:cNvPr>
          <p:cNvSpPr/>
          <p:nvPr userDrawn="1"/>
        </p:nvSpPr>
        <p:spPr>
          <a:xfrm rot="5400000">
            <a:off x="7495017" y="2088536"/>
            <a:ext cx="3076871" cy="50060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1700000" sx="101000" sy="101000" algn="r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 dirty="0"/>
          </a:p>
        </p:txBody>
      </p:sp>
      <p:pic>
        <p:nvPicPr>
          <p:cNvPr id="10" name="Google Shape;230;p19" descr="preencoded.png">
            <a:extLst>
              <a:ext uri="{FF2B5EF4-FFF2-40B4-BE49-F238E27FC236}">
                <a16:creationId xmlns:a16="http://schemas.microsoft.com/office/drawing/2014/main" id="{3D3EF30E-1DFD-4291-AC68-9D85DE02DA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17" descr="preencoded.png">
            <a:extLst>
              <a:ext uri="{FF2B5EF4-FFF2-40B4-BE49-F238E27FC236}">
                <a16:creationId xmlns:a16="http://schemas.microsoft.com/office/drawing/2014/main" id="{792705F2-6F83-4C9E-B047-5BA39B39CC1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Текст 26">
            <a:extLst>
              <a:ext uri="{FF2B5EF4-FFF2-40B4-BE49-F238E27FC236}">
                <a16:creationId xmlns:a16="http://schemas.microsoft.com/office/drawing/2014/main" id="{61CE0C36-D19C-427F-8879-FF620B190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7933" y="1579034"/>
            <a:ext cx="4720068" cy="1246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4ABAAF-8225-4C7F-B680-7BB14A58DC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255" y="1473523"/>
            <a:ext cx="5494888" cy="3912229"/>
          </a:xfrm>
          <a:prstGeom prst="rect">
            <a:avLst/>
          </a:prstGeom>
        </p:spPr>
      </p:pic>
      <p:sp>
        <p:nvSpPr>
          <p:cNvPr id="13" name="Рисунок 16">
            <a:extLst>
              <a:ext uri="{FF2B5EF4-FFF2-40B4-BE49-F238E27FC236}">
                <a16:creationId xmlns:a16="http://schemas.microsoft.com/office/drawing/2014/main" id="{B65D29CF-10C0-495D-A765-F41E13B692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7271" y="1877907"/>
            <a:ext cx="1439157" cy="3142827"/>
          </a:xfrm>
          <a:prstGeom prst="roundRect">
            <a:avLst>
              <a:gd name="adj" fmla="val 10209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198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5" name="Рисунок 16">
            <a:extLst>
              <a:ext uri="{FF2B5EF4-FFF2-40B4-BE49-F238E27FC236}">
                <a16:creationId xmlns:a16="http://schemas.microsoft.com/office/drawing/2014/main" id="{F6396152-FF2A-4155-BE88-77AEA4617CC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29416" y="1877907"/>
            <a:ext cx="1439157" cy="3142827"/>
          </a:xfrm>
          <a:prstGeom prst="roundRect">
            <a:avLst>
              <a:gd name="adj" fmla="val 10209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198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2" name="Рисунок 16">
            <a:extLst>
              <a:ext uri="{FF2B5EF4-FFF2-40B4-BE49-F238E27FC236}">
                <a16:creationId xmlns:a16="http://schemas.microsoft.com/office/drawing/2014/main" id="{F067BE4F-7BD7-4B4D-84E9-3F0F94A9859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604847" y="1579033"/>
            <a:ext cx="1695727" cy="3721100"/>
          </a:xfrm>
          <a:prstGeom prst="roundRect">
            <a:avLst>
              <a:gd name="adj" fmla="val 10209"/>
            </a:avLst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198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44F717A-C799-4C29-A36C-918C7C8BFAD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BCF6AF-1CEF-4905-931B-AF1011FDE00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6" name="Текст 22">
            <a:extLst>
              <a:ext uri="{FF2B5EF4-FFF2-40B4-BE49-F238E27FC236}">
                <a16:creationId xmlns:a16="http://schemas.microsoft.com/office/drawing/2014/main" id="{7A11F7F5-68FC-4657-A41B-0E19672A53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3035" y="314668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:a16="http://schemas.microsoft.com/office/drawing/2014/main" id="{7F689983-1927-48C2-95CE-7ED3AD9E55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41936" y="3146682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46338AB9-6575-40EF-A081-D4239574D61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53035" y="457602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5C9A4904-813A-451B-967F-BF47529A961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341936" y="4576027"/>
            <a:ext cx="2076064" cy="14770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5844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5D18EE-8A5A-42AD-BA03-FB913D7C1D93}"/>
              </a:ext>
            </a:extLst>
          </p:cNvPr>
          <p:cNvSpPr/>
          <p:nvPr userDrawn="1"/>
        </p:nvSpPr>
        <p:spPr>
          <a:xfrm rot="5400000">
            <a:off x="-498559" y="2062489"/>
            <a:ext cx="5287435" cy="43035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pic>
        <p:nvPicPr>
          <p:cNvPr id="5" name="Google Shape;386;p17" descr="preencoded.png">
            <a:extLst>
              <a:ext uri="{FF2B5EF4-FFF2-40B4-BE49-F238E27FC236}">
                <a16:creationId xmlns:a16="http://schemas.microsoft.com/office/drawing/2014/main" id="{DE1CBFE9-3431-46E3-80E9-93953EDB442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7;p17" descr="preencoded.png">
            <a:extLst>
              <a:ext uri="{FF2B5EF4-FFF2-40B4-BE49-F238E27FC236}">
                <a16:creationId xmlns:a16="http://schemas.microsoft.com/office/drawing/2014/main" id="{979F28EE-C2B6-4068-A1E0-05C37F351E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Таблица 14">
            <a:extLst>
              <a:ext uri="{FF2B5EF4-FFF2-40B4-BE49-F238E27FC236}">
                <a16:creationId xmlns:a16="http://schemas.microsoft.com/office/drawing/2014/main" id="{CC847C5D-C6F6-4A52-B2BB-B922395EA153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4438548" y="1828486"/>
            <a:ext cx="7383817" cy="40656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597" b="0"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3B4338-80CB-4005-90B2-9504F38D03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4860" y="6356349"/>
            <a:ext cx="3768284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815235-1D0F-49ED-8A60-EA58E84542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040EFA7-3B6F-4A68-B450-2F4D0DF224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4860" y="1828486"/>
            <a:ext cx="3768284" cy="40656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0C028496-B845-4222-A826-6156689B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11467504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93894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6DF021A-D8F6-4CCA-B25C-D1595993E42B}"/>
              </a:ext>
            </a:extLst>
          </p:cNvPr>
          <p:cNvSpPr/>
          <p:nvPr userDrawn="1"/>
        </p:nvSpPr>
        <p:spPr>
          <a:xfrm rot="5400000">
            <a:off x="7413294" y="2082122"/>
            <a:ext cx="5281791" cy="42756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7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sp>
        <p:nvSpPr>
          <p:cNvPr id="17" name="Таблица 14">
            <a:extLst>
              <a:ext uri="{FF2B5EF4-FFF2-40B4-BE49-F238E27FC236}">
                <a16:creationId xmlns:a16="http://schemas.microsoft.com/office/drawing/2014/main" id="{2A000B98-01B0-43AC-8558-2BEFA08EFAD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54861" y="1828486"/>
            <a:ext cx="7382560" cy="40656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1597" b="0" i="0"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ТАБЛИЦА</a:t>
            </a:r>
          </a:p>
        </p:txBody>
      </p:sp>
      <p:pic>
        <p:nvPicPr>
          <p:cNvPr id="4" name="Google Shape;552;p3" descr="preencoded.png">
            <a:extLst>
              <a:ext uri="{FF2B5EF4-FFF2-40B4-BE49-F238E27FC236}">
                <a16:creationId xmlns:a16="http://schemas.microsoft.com/office/drawing/2014/main" id="{CF885DA3-4753-42F1-B059-DA6CFD73A52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3;p3" descr="preencoded.png">
            <a:extLst>
              <a:ext uri="{FF2B5EF4-FFF2-40B4-BE49-F238E27FC236}">
                <a16:creationId xmlns:a16="http://schemas.microsoft.com/office/drawing/2014/main" id="{90134693-28B2-4AA1-A166-19A6EAA4E3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DE449EC-BCBC-45F1-AA86-4E68D31F19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C2A49B-FF00-4D52-A178-C77748FA01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A5F2C1D0-6852-488C-90A4-C8889A3378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9114" y="1828800"/>
            <a:ext cx="3767351" cy="406439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B1651EB-E582-459A-8119-03533ED7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7866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диаграмм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DFB06BBD-EEA3-4CAA-AB03-9965BAA5B500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438548" y="1828259"/>
            <a:ext cx="7395792" cy="4065600"/>
          </a:xfrm>
        </p:spPr>
        <p:txBody>
          <a:bodyPr anchor="ctr"/>
          <a:lstStyle>
            <a:lvl1pPr algn="ctr">
              <a:defRPr b="1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5D18EE-8A5A-42AD-BA03-FB913D7C1D93}"/>
              </a:ext>
            </a:extLst>
          </p:cNvPr>
          <p:cNvSpPr/>
          <p:nvPr userDrawn="1"/>
        </p:nvSpPr>
        <p:spPr>
          <a:xfrm rot="5400000">
            <a:off x="-498559" y="2062489"/>
            <a:ext cx="5287435" cy="43035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pic>
        <p:nvPicPr>
          <p:cNvPr id="5" name="Google Shape;386;p17" descr="preencoded.png">
            <a:extLst>
              <a:ext uri="{FF2B5EF4-FFF2-40B4-BE49-F238E27FC236}">
                <a16:creationId xmlns:a16="http://schemas.microsoft.com/office/drawing/2014/main" id="{DE1CBFE9-3431-46E3-80E9-93953EDB442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7;p17" descr="preencoded.png">
            <a:extLst>
              <a:ext uri="{FF2B5EF4-FFF2-40B4-BE49-F238E27FC236}">
                <a16:creationId xmlns:a16="http://schemas.microsoft.com/office/drawing/2014/main" id="{979F28EE-C2B6-4068-A1E0-05C37F351EB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3B4338-80CB-4005-90B2-9504F38D03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4860" y="6356349"/>
            <a:ext cx="3768284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815235-1D0F-49ED-8A60-EA58E84542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040EFA7-3B6F-4A68-B450-2F4D0DF224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4860" y="1828486"/>
            <a:ext cx="3768284" cy="40656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0C028496-B845-4222-A826-6156689B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11479480" cy="9933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9148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иаграмма 6">
            <a:extLst>
              <a:ext uri="{FF2B5EF4-FFF2-40B4-BE49-F238E27FC236}">
                <a16:creationId xmlns:a16="http://schemas.microsoft.com/office/drawing/2014/main" id="{3C719AF6-3101-4435-A75D-5B35E892467A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354859" y="1828259"/>
            <a:ext cx="7395803" cy="4065600"/>
          </a:xfrm>
        </p:spPr>
        <p:txBody>
          <a:bodyPr anchor="ctr"/>
          <a:lstStyle>
            <a:lvl1pPr algn="ctr">
              <a:defRPr b="1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6DF021A-D8F6-4CCA-B25C-D1595993E42B}"/>
              </a:ext>
            </a:extLst>
          </p:cNvPr>
          <p:cNvSpPr/>
          <p:nvPr userDrawn="1"/>
        </p:nvSpPr>
        <p:spPr>
          <a:xfrm rot="5400000">
            <a:off x="7413294" y="2082122"/>
            <a:ext cx="5281791" cy="42756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57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pic>
        <p:nvPicPr>
          <p:cNvPr id="4" name="Google Shape;552;p3" descr="preencoded.png">
            <a:extLst>
              <a:ext uri="{FF2B5EF4-FFF2-40B4-BE49-F238E27FC236}">
                <a16:creationId xmlns:a16="http://schemas.microsoft.com/office/drawing/2014/main" id="{CF885DA3-4753-42F1-B059-DA6CFD73A52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3;p3" descr="preencoded.png">
            <a:extLst>
              <a:ext uri="{FF2B5EF4-FFF2-40B4-BE49-F238E27FC236}">
                <a16:creationId xmlns:a16="http://schemas.microsoft.com/office/drawing/2014/main" id="{90134693-28B2-4AA1-A166-19A6EAA4E3F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DE449EC-BCBC-45F1-AA86-4E68D31F195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C2A49B-FF00-4D52-A178-C77748FA01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A5F2C1D0-6852-488C-90A4-C8889A3378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9114" y="1828800"/>
            <a:ext cx="3767351" cy="406439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B1651EB-E582-459A-8119-03533ED7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171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26;p27" descr="preencoded.png">
            <a:extLst>
              <a:ext uri="{FF2B5EF4-FFF2-40B4-BE49-F238E27FC236}">
                <a16:creationId xmlns:a16="http://schemas.microsoft.com/office/drawing/2014/main" id="{E19634D0-0DB5-495C-805F-00CDDD2CB4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Текст 12">
            <a:extLst>
              <a:ext uri="{FF2B5EF4-FFF2-40B4-BE49-F238E27FC236}">
                <a16:creationId xmlns:a16="http://schemas.microsoft.com/office/drawing/2014/main" id="{CF36064D-00F7-4A5F-ACAD-B5B979D37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6547" y="4238172"/>
            <a:ext cx="432637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Montserrat" panose="00000500000000000000" pitchFamily="2" charset="-52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AD5032-A3EE-4C6D-A1F6-9E8C46485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1144" y="5873318"/>
            <a:ext cx="3035327" cy="34925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DDC2661-742A-4C3C-BA00-6E0E9A12F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47" y="2690336"/>
            <a:ext cx="7015693" cy="147732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 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8298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8">
            <a:extLst>
              <a:ext uri="{FF2B5EF4-FFF2-40B4-BE49-F238E27FC236}">
                <a16:creationId xmlns:a16="http://schemas.microsoft.com/office/drawing/2014/main" id="{C6A137B3-1E0B-4753-9725-F59B312E489F}"/>
              </a:ext>
            </a:extLst>
          </p:cNvPr>
          <p:cNvSpPr txBox="1">
            <a:spLocks/>
          </p:cNvSpPr>
          <p:nvPr userDrawn="1"/>
        </p:nvSpPr>
        <p:spPr>
          <a:xfrm>
            <a:off x="689972" y="1802627"/>
            <a:ext cx="11016031" cy="4380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98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931" b="0" i="0" u="none" strike="noStrike" kern="1200" cap="none" spc="0" normalizeH="0" baseline="0" noProof="0" dirty="0">
              <a:ln>
                <a:noFill/>
              </a:ln>
              <a:solidFill>
                <a:srgbClr val="0D2E44"/>
              </a:solidFill>
              <a:effectLst/>
              <a:uLnTx/>
              <a:uFillTx/>
              <a:latin typeface="Montserrat Light" panose="02110004020202020204"/>
              <a:ea typeface="+mn-ea"/>
              <a:cs typeface="+mn-cs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CDFE894-772E-4650-A8EA-C12C6C247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5321" y="425753"/>
            <a:ext cx="5741140" cy="993299"/>
          </a:xfrm>
          <a:prstGeom prst="rect">
            <a:avLst/>
          </a:prstGeom>
        </p:spPr>
        <p:txBody>
          <a:bodyPr/>
          <a:lstStyle>
            <a:lvl3pPr>
              <a:defRPr i="0"/>
            </a:lvl3pPr>
          </a:lstStyle>
          <a:p>
            <a:pPr lvl="2"/>
            <a:r>
              <a:rPr lang="ru-RU" dirty="0"/>
              <a:t>Текст слайда</a:t>
            </a:r>
          </a:p>
        </p:txBody>
      </p:sp>
      <p:sp>
        <p:nvSpPr>
          <p:cNvPr id="18" name="Диаграмма 15">
            <a:extLst>
              <a:ext uri="{FF2B5EF4-FFF2-40B4-BE49-F238E27FC236}">
                <a16:creationId xmlns:a16="http://schemas.microsoft.com/office/drawing/2014/main" id="{8AF9F8FD-648D-4959-A7C6-79C689F5603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54861" y="1626577"/>
            <a:ext cx="11551601" cy="43226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597" b="0"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pic>
        <p:nvPicPr>
          <p:cNvPr id="23" name="Google Shape;552;p3" descr="preencoded.png">
            <a:extLst>
              <a:ext uri="{FF2B5EF4-FFF2-40B4-BE49-F238E27FC236}">
                <a16:creationId xmlns:a16="http://schemas.microsoft.com/office/drawing/2014/main" id="{854EF3CA-A86C-4AC0-BCFB-3309ACA986A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53;p3" descr="preencoded.png">
            <a:extLst>
              <a:ext uri="{FF2B5EF4-FFF2-40B4-BE49-F238E27FC236}">
                <a16:creationId xmlns:a16="http://schemas.microsoft.com/office/drawing/2014/main" id="{2E927503-CE8D-4156-95BC-A9EBF064700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138C8BF-A8D4-4B19-AD00-6ABF091104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057910-A1A2-438F-B660-19F8A15051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28C16B-4A26-46DE-9ABD-BF3F85C85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5741139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2751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552;p3" descr="preencoded.png">
            <a:extLst>
              <a:ext uri="{FF2B5EF4-FFF2-40B4-BE49-F238E27FC236}">
                <a16:creationId xmlns:a16="http://schemas.microsoft.com/office/drawing/2014/main" id="{854EF3CA-A86C-4AC0-BCFB-3309ACA986A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53;p3" descr="preencoded.png">
            <a:extLst>
              <a:ext uri="{FF2B5EF4-FFF2-40B4-BE49-F238E27FC236}">
                <a16:creationId xmlns:a16="http://schemas.microsoft.com/office/drawing/2014/main" id="{2E927503-CE8D-4156-95BC-A9EBF064700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87;p17" descr="preencoded.png">
            <a:extLst>
              <a:ext uri="{FF2B5EF4-FFF2-40B4-BE49-F238E27FC236}">
                <a16:creationId xmlns:a16="http://schemas.microsoft.com/office/drawing/2014/main" id="{2F981DA6-0BAF-4B10-BE4F-644BD334F2A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856241" y="3602551"/>
            <a:ext cx="6480000" cy="121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5D2FC80-EABE-400A-AA97-6F2B48AB0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297D30-4D59-4D78-8626-D8A6715182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4" name="Диаграмма 8">
            <a:extLst>
              <a:ext uri="{FF2B5EF4-FFF2-40B4-BE49-F238E27FC236}">
                <a16:creationId xmlns:a16="http://schemas.microsoft.com/office/drawing/2014/main" id="{DBCB3673-BBEF-42A1-8B03-A4B7C1B59C5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98251" y="1891752"/>
            <a:ext cx="5122197" cy="332676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5" name="Диаграмма 8">
            <a:extLst>
              <a:ext uri="{FF2B5EF4-FFF2-40B4-BE49-F238E27FC236}">
                <a16:creationId xmlns:a16="http://schemas.microsoft.com/office/drawing/2014/main" id="{505F31AC-2EC7-4E2C-9562-EFF147FA67BC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593377" y="1917326"/>
            <a:ext cx="5122197" cy="332676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id="{41F54C14-77A8-44FF-A1DB-F236AB4E24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251" y="5295900"/>
            <a:ext cx="5122197" cy="8484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5">
            <a:extLst>
              <a:ext uri="{FF2B5EF4-FFF2-40B4-BE49-F238E27FC236}">
                <a16:creationId xmlns:a16="http://schemas.microsoft.com/office/drawing/2014/main" id="{79B0C5AA-F9AD-47C7-B8AF-E68A938BF6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93377" y="5295900"/>
            <a:ext cx="5122197" cy="8484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361FC17-5C04-4C58-BF69-1688770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5265587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249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385;p17" descr="preencoded.png">
            <a:extLst>
              <a:ext uri="{FF2B5EF4-FFF2-40B4-BE49-F238E27FC236}">
                <a16:creationId xmlns:a16="http://schemas.microsoft.com/office/drawing/2014/main" id="{91F5671F-ABD7-4D36-90B0-5820F149E23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52;p3" descr="preencoded.png">
            <a:extLst>
              <a:ext uri="{FF2B5EF4-FFF2-40B4-BE49-F238E27FC236}">
                <a16:creationId xmlns:a16="http://schemas.microsoft.com/office/drawing/2014/main" id="{854EF3CA-A86C-4AC0-BCFB-3309ACA986A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53;p3" descr="preencoded.png">
            <a:extLst>
              <a:ext uri="{FF2B5EF4-FFF2-40B4-BE49-F238E27FC236}">
                <a16:creationId xmlns:a16="http://schemas.microsoft.com/office/drawing/2014/main" id="{2E927503-CE8D-4156-95BC-A9EBF064700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D482E3-B07E-4B31-B7B0-C0F4D276A7CF}"/>
              </a:ext>
            </a:extLst>
          </p:cNvPr>
          <p:cNvSpPr/>
          <p:nvPr userDrawn="1"/>
        </p:nvSpPr>
        <p:spPr>
          <a:xfrm>
            <a:off x="321405" y="1721363"/>
            <a:ext cx="5432238" cy="4589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31" dirty="0">
              <a:solidFill>
                <a:schemeClr val="accent2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A40FFF2-97CD-437F-8940-A9D85FEF00E8}"/>
              </a:ext>
            </a:extLst>
          </p:cNvPr>
          <p:cNvSpPr/>
          <p:nvPr userDrawn="1"/>
        </p:nvSpPr>
        <p:spPr>
          <a:xfrm>
            <a:off x="6438357" y="1721363"/>
            <a:ext cx="5432238" cy="4589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31" dirty="0">
              <a:solidFill>
                <a:schemeClr val="accent2"/>
              </a:solidFill>
            </a:endParaRPr>
          </a:p>
        </p:txBody>
      </p:sp>
      <p:sp>
        <p:nvSpPr>
          <p:cNvPr id="16" name="Диаграмма 8">
            <a:extLst>
              <a:ext uri="{FF2B5EF4-FFF2-40B4-BE49-F238E27FC236}">
                <a16:creationId xmlns:a16="http://schemas.microsoft.com/office/drawing/2014/main" id="{BE4CE862-B8F6-4B50-9269-3E6A2D176C77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98251" y="1891752"/>
            <a:ext cx="5122197" cy="332676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8" name="Диаграмма 8">
            <a:extLst>
              <a:ext uri="{FF2B5EF4-FFF2-40B4-BE49-F238E27FC236}">
                <a16:creationId xmlns:a16="http://schemas.microsoft.com/office/drawing/2014/main" id="{F48FCFCE-23A1-4C92-8ABA-BA375D1A8ACB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593377" y="1917326"/>
            <a:ext cx="5122197" cy="3326767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CC4A7F6-0707-4077-82C6-321CF61C95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31F275A-06B9-4B79-9370-6555F3A90F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BC3C703-5DB8-4831-9D9A-349E4DE1C2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251" y="5295900"/>
            <a:ext cx="5122197" cy="8484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41A06F00-F6B4-4D46-8381-43C6EE9AC9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3377" y="5295900"/>
            <a:ext cx="5122197" cy="8484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416E3A3-B078-4F06-A85A-A84FC7B1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1104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85;p17" descr="preencoded.png">
            <a:extLst>
              <a:ext uri="{FF2B5EF4-FFF2-40B4-BE49-F238E27FC236}">
                <a16:creationId xmlns:a16="http://schemas.microsoft.com/office/drawing/2014/main" id="{E00DC62C-4C08-4F1E-AF0D-8DC8D9B3891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25347" y="-12192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2;p3" descr="preencoded.png">
            <a:extLst>
              <a:ext uri="{FF2B5EF4-FFF2-40B4-BE49-F238E27FC236}">
                <a16:creationId xmlns:a16="http://schemas.microsoft.com/office/drawing/2014/main" id="{B0721E23-3B06-4CFE-B7A7-1879B95B110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510FD5-007C-40F5-B75E-F87AC1372D0D}"/>
              </a:ext>
            </a:extLst>
          </p:cNvPr>
          <p:cNvSpPr/>
          <p:nvPr userDrawn="1"/>
        </p:nvSpPr>
        <p:spPr>
          <a:xfrm rot="5400000">
            <a:off x="-203925" y="572561"/>
            <a:ext cx="6489368" cy="6081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pic>
        <p:nvPicPr>
          <p:cNvPr id="7" name="Google Shape;553;p3" descr="preencoded.png">
            <a:extLst>
              <a:ext uri="{FF2B5EF4-FFF2-40B4-BE49-F238E27FC236}">
                <a16:creationId xmlns:a16="http://schemas.microsoft.com/office/drawing/2014/main" id="{BED5779E-F829-42F3-86F2-69E5B1E8CFD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FD4FA4-1E9F-45F6-8969-EB0085FFA4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C50F5DD-B3AE-4FA2-AE38-0BB0F129C1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E88520C-40A7-4902-989C-41D07F89F0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4860" y="1558372"/>
            <a:ext cx="5508791" cy="452451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A56291C0-FC92-4DE8-9E47-E56CF276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5508789" cy="9933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1535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85;p17" descr="preencoded.png">
            <a:extLst>
              <a:ext uri="{FF2B5EF4-FFF2-40B4-BE49-F238E27FC236}">
                <a16:creationId xmlns:a16="http://schemas.microsoft.com/office/drawing/2014/main" id="{E00DC62C-4C08-4F1E-AF0D-8DC8D9B3891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510FD5-007C-40F5-B75E-F87AC1372D0D}"/>
              </a:ext>
            </a:extLst>
          </p:cNvPr>
          <p:cNvSpPr/>
          <p:nvPr userDrawn="1"/>
        </p:nvSpPr>
        <p:spPr>
          <a:xfrm rot="5400000">
            <a:off x="5903904" y="569906"/>
            <a:ext cx="6477172" cy="60990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r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 dirty="0"/>
          </a:p>
        </p:txBody>
      </p:sp>
      <p:pic>
        <p:nvPicPr>
          <p:cNvPr id="7" name="Google Shape;553;p3" descr="preencoded.png">
            <a:extLst>
              <a:ext uri="{FF2B5EF4-FFF2-40B4-BE49-F238E27FC236}">
                <a16:creationId xmlns:a16="http://schemas.microsoft.com/office/drawing/2014/main" id="{BED5779E-F829-42F3-86F2-69E5B1E8CF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2;p3" descr="preencoded.png">
            <a:extLst>
              <a:ext uri="{FF2B5EF4-FFF2-40B4-BE49-F238E27FC236}">
                <a16:creationId xmlns:a16="http://schemas.microsoft.com/office/drawing/2014/main" id="{B0721E23-3B06-4CFE-B7A7-1879B95B110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A03158-861B-49F6-9C43-E52EFB519F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426797" y="6356349"/>
            <a:ext cx="4725701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0897ECC5-3EC2-4B23-BC3C-DCEF0DF8BA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2F2594CD-B0C0-4077-9D18-D6E9F55BD6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6797" y="1558375"/>
            <a:ext cx="5514602" cy="45245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4B924C51-BAE7-45C0-B2C0-4D36EC1C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796" y="425753"/>
            <a:ext cx="5514602" cy="9933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336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C125A48-333F-479B-B3BE-BDC5751665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1693" y="4871257"/>
            <a:ext cx="2477688" cy="14681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BF2949D1-ACB2-4312-87BF-C56313B464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61" y="1621223"/>
            <a:ext cx="2477688" cy="2222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597" b="0"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E6E23109-716E-4EB0-902D-EA0CD8C164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79500" y="1621223"/>
            <a:ext cx="2477688" cy="2222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ru-RU" sz="1597" b="0" i="0" u="none" strike="noStrike" cap="none" dirty="0">
                <a:solidFill>
                  <a:srgbClr val="000000"/>
                </a:solidFill>
                <a:latin typeface="TikTok Sans SemiBold" panose="020B0604020202020204" charset="0"/>
                <a:ea typeface="Arial"/>
                <a:cs typeface="TikTok Sans SemiBold" panose="020B0604020202020204" charset="0"/>
                <a:sym typeface="Arial"/>
              </a:defRPr>
            </a:lvl1pPr>
          </a:lstStyle>
          <a:p>
            <a:pPr marL="0" marR="0" lvl="0" indent="0" algn="ctr" defTabSz="608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/>
              <a:t>ИЗОБРАЖЕНИЕ</a:t>
            </a:r>
          </a:p>
          <a:p>
            <a:endParaRPr lang="ru-RU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12DF30B6-1046-4D32-A6DB-FEFE95AC24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4140" y="1621223"/>
            <a:ext cx="2477688" cy="2222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ru-RU" sz="1597" b="0" i="0" u="none" strike="noStrike" cap="none" dirty="0">
                <a:solidFill>
                  <a:srgbClr val="000000"/>
                </a:solidFill>
                <a:latin typeface="TikTok Sans SemiBold" panose="020B0604020202020204" charset="0"/>
                <a:ea typeface="Arial"/>
                <a:cs typeface="TikTok Sans SemiBold" panose="020B0604020202020204" charset="0"/>
                <a:sym typeface="Arial"/>
              </a:defRPr>
            </a:lvl1pPr>
          </a:lstStyle>
          <a:p>
            <a:pPr marL="0" marR="0" lvl="0" indent="0" algn="ctr" defTabSz="608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00ACF3C6-9C1B-40DB-92C9-713F525D08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28778" y="1621223"/>
            <a:ext cx="2477688" cy="2222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ru-RU" sz="1597" b="0" i="0" u="none" strike="noStrike" cap="none" dirty="0">
                <a:solidFill>
                  <a:srgbClr val="000000"/>
                </a:solidFill>
                <a:latin typeface="TikTok Sans SemiBold" panose="020B0604020202020204" charset="0"/>
                <a:ea typeface="Arial"/>
                <a:cs typeface="TikTok Sans SemiBold" panose="020B0604020202020204" charset="0"/>
                <a:sym typeface="Arial"/>
              </a:defRPr>
            </a:lvl1pPr>
          </a:lstStyle>
          <a:p>
            <a:pPr marL="0" marR="0" lvl="0" indent="0" algn="ctr" defTabSz="608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/>
              <a:t>ИЗОБРАЖЕНИЕ</a:t>
            </a:r>
          </a:p>
        </p:txBody>
      </p:sp>
      <p:pic>
        <p:nvPicPr>
          <p:cNvPr id="4" name="Google Shape;490;p5" descr="preencoded.png">
            <a:extLst>
              <a:ext uri="{FF2B5EF4-FFF2-40B4-BE49-F238E27FC236}">
                <a16:creationId xmlns:a16="http://schemas.microsoft.com/office/drawing/2014/main" id="{625F52FC-DC80-45E8-8136-8B3C419A3A3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1;p5" descr="preencoded.png">
            <a:extLst>
              <a:ext uri="{FF2B5EF4-FFF2-40B4-BE49-F238E27FC236}">
                <a16:creationId xmlns:a16="http://schemas.microsoft.com/office/drawing/2014/main" id="{470E6F98-EE32-4C81-BDD5-BFE7AE417C4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46C83CF3-12C6-4062-A615-0118D9D07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693" y="4050320"/>
            <a:ext cx="2477688" cy="614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8D1117C9-7EC6-4000-A69A-D42F48F821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6281" y="4050320"/>
            <a:ext cx="2477688" cy="614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7789F137-423F-4F25-8B60-AF3B042253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4140" y="4050320"/>
            <a:ext cx="2477688" cy="614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C7F0CFA4-5B7F-47F3-B851-A12E3FDF6E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28777" y="4050320"/>
            <a:ext cx="2477688" cy="614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7926078-CF4C-4E5D-B377-885005A8D14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54859" y="6356349"/>
            <a:ext cx="5499110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AC46CB2-7CCB-490B-A615-13BA3CE3119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87706AB6-9D08-43A7-94D3-EE4AD38093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79500" y="4871257"/>
            <a:ext cx="2477688" cy="14681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4AC02569-7A13-4771-AB07-7C22217CF8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04140" y="4871257"/>
            <a:ext cx="2477688" cy="14681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1EEABE30-CD8B-460D-8319-B128E6C876E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31947" y="4871257"/>
            <a:ext cx="2477688" cy="14681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2392135-9EC8-4B2F-A032-4F24294AA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33106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0FF7E3AB-A7CD-4930-A283-7C596849D74A}"/>
              </a:ext>
            </a:extLst>
          </p:cNvPr>
          <p:cNvSpPr/>
          <p:nvPr userDrawn="1"/>
        </p:nvSpPr>
        <p:spPr>
          <a:xfrm>
            <a:off x="351693" y="1663558"/>
            <a:ext cx="1218617" cy="1221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1D8AA7ED-E1CB-48D9-937D-E02338CFCE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1693" y="3657600"/>
            <a:ext cx="3222698" cy="2274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Рисунок 27">
            <a:extLst>
              <a:ext uri="{FF2B5EF4-FFF2-40B4-BE49-F238E27FC236}">
                <a16:creationId xmlns:a16="http://schemas.microsoft.com/office/drawing/2014/main" id="{E48D4B5A-C4B9-430E-A554-D2462B8668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4180" y="1932841"/>
            <a:ext cx="657625" cy="658995"/>
          </a:xfrm>
          <a:prstGeom prst="rect">
            <a:avLst/>
          </a:prstGeom>
        </p:spPr>
        <p:txBody>
          <a:bodyPr/>
          <a:lstStyle>
            <a:lvl1pPr>
              <a:defRPr sz="699"/>
            </a:lvl1pPr>
          </a:lstStyle>
          <a:p>
            <a:r>
              <a:rPr lang="ru-RU" dirty="0"/>
              <a:t>Иконка</a:t>
            </a:r>
          </a:p>
        </p:txBody>
      </p:sp>
      <p:pic>
        <p:nvPicPr>
          <p:cNvPr id="34" name="Google Shape;490;p5" descr="preencoded.png">
            <a:extLst>
              <a:ext uri="{FF2B5EF4-FFF2-40B4-BE49-F238E27FC236}">
                <a16:creationId xmlns:a16="http://schemas.microsoft.com/office/drawing/2014/main" id="{50B88973-7F8E-4266-9169-5D0B36BDC83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E4C4B3-5AAD-48F2-867B-14C9113F2B7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5EABF8-A82D-4ECE-B4B9-606A74B167A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F45598FF-0E8A-4751-BB0A-F8D52B02EF7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58678" y="3657600"/>
            <a:ext cx="3222698" cy="2274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CC39DB5F-BB5C-4F30-B230-C9709114DEE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62496" y="3657600"/>
            <a:ext cx="3222698" cy="2274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1AD2DC-8F84-4133-9774-4F70EB87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58FFCFB-D6B1-432D-BB04-DCAE1ADCBD0C}"/>
              </a:ext>
            </a:extLst>
          </p:cNvPr>
          <p:cNvSpPr/>
          <p:nvPr userDrawn="1"/>
        </p:nvSpPr>
        <p:spPr>
          <a:xfrm>
            <a:off x="4458679" y="1663355"/>
            <a:ext cx="1218617" cy="1221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/>
          </a:p>
        </p:txBody>
      </p:sp>
      <p:sp>
        <p:nvSpPr>
          <p:cNvPr id="23" name="Рисунок 27">
            <a:extLst>
              <a:ext uri="{FF2B5EF4-FFF2-40B4-BE49-F238E27FC236}">
                <a16:creationId xmlns:a16="http://schemas.microsoft.com/office/drawing/2014/main" id="{D2B620C1-B45B-469C-B86F-785D6B664C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11166" y="1932637"/>
            <a:ext cx="657625" cy="658995"/>
          </a:xfrm>
          <a:prstGeom prst="rect">
            <a:avLst/>
          </a:prstGeom>
        </p:spPr>
        <p:txBody>
          <a:bodyPr/>
          <a:lstStyle>
            <a:lvl1pPr>
              <a:defRPr sz="699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79F19F8-DD0F-416C-B9E0-68A4423EC7AC}"/>
              </a:ext>
            </a:extLst>
          </p:cNvPr>
          <p:cNvSpPr/>
          <p:nvPr userDrawn="1"/>
        </p:nvSpPr>
        <p:spPr>
          <a:xfrm>
            <a:off x="8562496" y="1663355"/>
            <a:ext cx="1218617" cy="12211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620"/>
          </a:p>
        </p:txBody>
      </p:sp>
      <p:sp>
        <p:nvSpPr>
          <p:cNvPr id="25" name="Рисунок 27">
            <a:extLst>
              <a:ext uri="{FF2B5EF4-FFF2-40B4-BE49-F238E27FC236}">
                <a16:creationId xmlns:a16="http://schemas.microsoft.com/office/drawing/2014/main" id="{F653B162-4C58-43FD-A122-6CA16A976BE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14984" y="1932637"/>
            <a:ext cx="657625" cy="658995"/>
          </a:xfrm>
          <a:prstGeom prst="rect">
            <a:avLst/>
          </a:prstGeom>
        </p:spPr>
        <p:txBody>
          <a:bodyPr/>
          <a:lstStyle>
            <a:lvl1pPr>
              <a:defRPr sz="699"/>
            </a:lvl1pPr>
          </a:lstStyle>
          <a:p>
            <a:r>
              <a:rPr lang="ru-RU" dirty="0"/>
              <a:t>Иконка</a:t>
            </a:r>
          </a:p>
        </p:txBody>
      </p:sp>
      <p:pic>
        <p:nvPicPr>
          <p:cNvPr id="26" name="Google Shape;491;p5" descr="preencoded.png">
            <a:extLst>
              <a:ext uri="{FF2B5EF4-FFF2-40B4-BE49-F238E27FC236}">
                <a16:creationId xmlns:a16="http://schemas.microsoft.com/office/drawing/2014/main" id="{B8C08C11-9F82-47B5-A0F2-1ECD1DB1622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Текст 29">
            <a:extLst>
              <a:ext uri="{FF2B5EF4-FFF2-40B4-BE49-F238E27FC236}">
                <a16:creationId xmlns:a16="http://schemas.microsoft.com/office/drawing/2014/main" id="{B9A275F3-9C16-4A82-8BC6-4627902D9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693" y="3062649"/>
            <a:ext cx="322269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id="{B46564B7-227A-414F-9D83-3B895F4B6E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58678" y="3076509"/>
            <a:ext cx="322269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6" name="Текст 29">
            <a:extLst>
              <a:ext uri="{FF2B5EF4-FFF2-40B4-BE49-F238E27FC236}">
                <a16:creationId xmlns:a16="http://schemas.microsoft.com/office/drawing/2014/main" id="{8A3FF45A-88C6-4659-A3E5-56A7BE79FD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2496" y="3067373"/>
            <a:ext cx="322269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33621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21;p15" descr="preencoded.png">
            <a:extLst>
              <a:ext uri="{FF2B5EF4-FFF2-40B4-BE49-F238E27FC236}">
                <a16:creationId xmlns:a16="http://schemas.microsoft.com/office/drawing/2014/main" id="{5CCF8D1B-0B59-49B4-A625-27FC31EEC1A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BF689E5-8475-458F-BD6F-024598DE5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110483" cy="6858000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FBE7FB6F-9EBD-4408-8379-C0593F35D92D}"/>
              </a:ext>
            </a:extLst>
          </p:cNvPr>
          <p:cNvSpPr/>
          <p:nvPr userDrawn="1"/>
        </p:nvSpPr>
        <p:spPr>
          <a:xfrm>
            <a:off x="847783" y="1186486"/>
            <a:ext cx="4441428" cy="4450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/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6927D9A1-3D33-4A98-9311-E66804A98FAA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6517523" y="2127395"/>
            <a:ext cx="5388942" cy="104818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6" name="Google Shape;420;p15" descr="preencoded.png">
            <a:extLst>
              <a:ext uri="{FF2B5EF4-FFF2-40B4-BE49-F238E27FC236}">
                <a16:creationId xmlns:a16="http://schemas.microsoft.com/office/drawing/2014/main" id="{63EF6E70-BA9A-4459-84DE-F63A5C91A84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Текст 22">
            <a:extLst>
              <a:ext uri="{FF2B5EF4-FFF2-40B4-BE49-F238E27FC236}">
                <a16:creationId xmlns:a16="http://schemas.microsoft.com/office/drawing/2014/main" id="{860AF3CD-0B52-4C38-AF70-DD24E590F1AC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167532" y="2127395"/>
            <a:ext cx="3797825" cy="11934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9181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en-US" dirty="0"/>
              <a:t>XX</a:t>
            </a:r>
            <a:r>
              <a:rPr lang="ru-RU" dirty="0"/>
              <a:t>%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id="{15DCF19A-3325-44FE-BDE5-1CDE9A94F44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65148" y="3537194"/>
            <a:ext cx="3802591" cy="1020193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597" b="1">
                <a:solidFill>
                  <a:schemeClr val="tx1"/>
                </a:solidFill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7206DB8-4FBF-43B9-833B-63D39BC1182A}"/>
              </a:ext>
            </a:extLst>
          </p:cNvPr>
          <p:cNvSpPr>
            <a:spLocks noGrp="1"/>
          </p:cNvSpPr>
          <p:nvPr userDrawn="1">
            <p:ph type="ftr" sz="quarter" idx="31"/>
          </p:nvPr>
        </p:nvSpPr>
        <p:spPr>
          <a:xfrm>
            <a:off x="6517522" y="6347003"/>
            <a:ext cx="4666927" cy="216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4757D6-43E3-4D41-BD86-D0460CD81CF7}"/>
              </a:ext>
            </a:extLst>
          </p:cNvPr>
          <p:cNvSpPr>
            <a:spLocks noGrp="1"/>
          </p:cNvSpPr>
          <p:nvPr userDrawn="1">
            <p:ph type="sldNum" sz="quarter" idx="32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C95A16D7-7154-414B-908C-9241F36FC67F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6517523" y="3883918"/>
            <a:ext cx="5388942" cy="191928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5151070D-D23F-45BD-B088-DA4A0931E0D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17522" y="425753"/>
            <a:ext cx="5388943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41" name="Google Shape;338;p7" descr="preencoded.png">
            <a:extLst>
              <a:ext uri="{FF2B5EF4-FFF2-40B4-BE49-F238E27FC236}">
                <a16:creationId xmlns:a16="http://schemas.microsoft.com/office/drawing/2014/main" id="{19556E6C-7FD0-4003-8E57-8A3A64F13755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2674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172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420;p15" descr="preencoded.png">
            <a:extLst>
              <a:ext uri="{FF2B5EF4-FFF2-40B4-BE49-F238E27FC236}">
                <a16:creationId xmlns:a16="http://schemas.microsoft.com/office/drawing/2014/main" id="{63EF6E70-BA9A-4459-84DE-F63A5C91A84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1;p15" descr="preencoded.png">
            <a:extLst>
              <a:ext uri="{FF2B5EF4-FFF2-40B4-BE49-F238E27FC236}">
                <a16:creationId xmlns:a16="http://schemas.microsoft.com/office/drawing/2014/main" id="{5CCF8D1B-0B59-49B4-A625-27FC31EEC1A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6D835CA-9E88-4283-AF11-0E1D7C9A5BE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EDDE66-0B12-4710-9E6B-7769BD6EEA68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DD5A5D-7F08-4086-9B2E-608D1335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4" name="Рисунок 35">
            <a:extLst>
              <a:ext uri="{FF2B5EF4-FFF2-40B4-BE49-F238E27FC236}">
                <a16:creationId xmlns:a16="http://schemas.microsoft.com/office/drawing/2014/main" id="{1B963F4E-80E8-4BB5-8C6F-2720CA6D08E7}"/>
              </a:ext>
            </a:extLst>
          </p:cNvPr>
          <p:cNvSpPr txBox="1">
            <a:spLocks/>
          </p:cNvSpPr>
          <p:nvPr userDrawn="1"/>
        </p:nvSpPr>
        <p:spPr>
          <a:xfrm>
            <a:off x="249552" y="2034280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5" name="Рисунок 35">
            <a:extLst>
              <a:ext uri="{FF2B5EF4-FFF2-40B4-BE49-F238E27FC236}">
                <a16:creationId xmlns:a16="http://schemas.microsoft.com/office/drawing/2014/main" id="{6D2D8CDF-637D-43C7-BA1C-7C7D86C0EB10}"/>
              </a:ext>
            </a:extLst>
          </p:cNvPr>
          <p:cNvSpPr txBox="1">
            <a:spLocks/>
          </p:cNvSpPr>
          <p:nvPr userDrawn="1"/>
        </p:nvSpPr>
        <p:spPr>
          <a:xfrm>
            <a:off x="3263209" y="2047777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5195C51B-DE10-48BB-8A29-6DB89167B0F6}"/>
              </a:ext>
            </a:extLst>
          </p:cNvPr>
          <p:cNvSpPr txBox="1">
            <a:spLocks/>
          </p:cNvSpPr>
          <p:nvPr userDrawn="1"/>
        </p:nvSpPr>
        <p:spPr>
          <a:xfrm>
            <a:off x="6276865" y="2034280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7" name="Рисунок 35">
            <a:extLst>
              <a:ext uri="{FF2B5EF4-FFF2-40B4-BE49-F238E27FC236}">
                <a16:creationId xmlns:a16="http://schemas.microsoft.com/office/drawing/2014/main" id="{661489D6-FC32-4AF2-80C7-FD17897ECCB9}"/>
              </a:ext>
            </a:extLst>
          </p:cNvPr>
          <p:cNvSpPr txBox="1">
            <a:spLocks/>
          </p:cNvSpPr>
          <p:nvPr userDrawn="1"/>
        </p:nvSpPr>
        <p:spPr>
          <a:xfrm>
            <a:off x="9290523" y="2047777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4CFB5248-A5D6-4828-9EDD-06F9AD4137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8565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39" name="Текст 22">
            <a:extLst>
              <a:ext uri="{FF2B5EF4-FFF2-40B4-BE49-F238E27FC236}">
                <a16:creationId xmlns:a16="http://schemas.microsoft.com/office/drawing/2014/main" id="{B7E2670A-5823-468C-9103-E678BF6086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92223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0" name="Текст 22">
            <a:extLst>
              <a:ext uri="{FF2B5EF4-FFF2-40B4-BE49-F238E27FC236}">
                <a16:creationId xmlns:a16="http://schemas.microsoft.com/office/drawing/2014/main" id="{06F6A0E8-3AC5-48D5-BDEA-7DA716D2A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879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1" name="Текст 22">
            <a:extLst>
              <a:ext uri="{FF2B5EF4-FFF2-40B4-BE49-F238E27FC236}">
                <a16:creationId xmlns:a16="http://schemas.microsoft.com/office/drawing/2014/main" id="{67C255F6-6A5D-4249-A8D3-D4BAADFF06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19536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6E9DBABC-2BE7-4D06-ABEA-7F22E15107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754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7080E35B-9F04-4A8E-AD92-7343361FA8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1411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08756981-53AB-44C7-9D5E-C15B2CE4D6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5068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CF8B1B37-3F04-4CB5-878E-6084570C42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18725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46" name="Текст 6">
            <a:extLst>
              <a:ext uri="{FF2B5EF4-FFF2-40B4-BE49-F238E27FC236}">
                <a16:creationId xmlns:a16="http://schemas.microsoft.com/office/drawing/2014/main" id="{CAF73A92-5CCA-47FC-A205-84FAFE9BE0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77754" y="414506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7" name="Текст 6">
            <a:extLst>
              <a:ext uri="{FF2B5EF4-FFF2-40B4-BE49-F238E27FC236}">
                <a16:creationId xmlns:a16="http://schemas.microsoft.com/office/drawing/2014/main" id="{ABACE5AE-4959-4F77-AB03-BD4E3A2270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91411" y="4145068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8" name="Текст 6">
            <a:extLst>
              <a:ext uri="{FF2B5EF4-FFF2-40B4-BE49-F238E27FC236}">
                <a16:creationId xmlns:a16="http://schemas.microsoft.com/office/drawing/2014/main" id="{90A44198-B580-4566-BFD8-EFD694DD10B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05068" y="416383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6D7B55AD-6469-480D-B319-269C9885663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18725" y="416383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838653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 с подлож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9;p15" descr="preencoded.png">
            <a:extLst>
              <a:ext uri="{FF2B5EF4-FFF2-40B4-BE49-F238E27FC236}">
                <a16:creationId xmlns:a16="http://schemas.microsoft.com/office/drawing/2014/main" id="{86FFEC8F-EC47-443D-9EA5-95188417D1E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0;p15" descr="preencoded.png">
            <a:extLst>
              <a:ext uri="{FF2B5EF4-FFF2-40B4-BE49-F238E27FC236}">
                <a16:creationId xmlns:a16="http://schemas.microsoft.com/office/drawing/2014/main" id="{43ADAE0C-9047-4F92-8CF7-F0AC03978BB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1;p15" descr="preencoded.png">
            <a:extLst>
              <a:ext uri="{FF2B5EF4-FFF2-40B4-BE49-F238E27FC236}">
                <a16:creationId xmlns:a16="http://schemas.microsoft.com/office/drawing/2014/main" id="{33D511E5-0496-4351-93EF-A8EBBDB9756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Рисунок 35">
            <a:extLst>
              <a:ext uri="{FF2B5EF4-FFF2-40B4-BE49-F238E27FC236}">
                <a16:creationId xmlns:a16="http://schemas.microsoft.com/office/drawing/2014/main" id="{BE8755BC-5BAE-49B8-B132-FE246668A2ED}"/>
              </a:ext>
            </a:extLst>
          </p:cNvPr>
          <p:cNvSpPr txBox="1">
            <a:spLocks/>
          </p:cNvSpPr>
          <p:nvPr userDrawn="1"/>
        </p:nvSpPr>
        <p:spPr>
          <a:xfrm>
            <a:off x="249552" y="2034280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1" name="Рисунок 35">
            <a:extLst>
              <a:ext uri="{FF2B5EF4-FFF2-40B4-BE49-F238E27FC236}">
                <a16:creationId xmlns:a16="http://schemas.microsoft.com/office/drawing/2014/main" id="{110134B6-D060-47A9-81B8-81C3DC4C5670}"/>
              </a:ext>
            </a:extLst>
          </p:cNvPr>
          <p:cNvSpPr txBox="1">
            <a:spLocks/>
          </p:cNvSpPr>
          <p:nvPr userDrawn="1"/>
        </p:nvSpPr>
        <p:spPr>
          <a:xfrm>
            <a:off x="3263209" y="2047777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9" name="Рисунок 35">
            <a:extLst>
              <a:ext uri="{FF2B5EF4-FFF2-40B4-BE49-F238E27FC236}">
                <a16:creationId xmlns:a16="http://schemas.microsoft.com/office/drawing/2014/main" id="{FDC7B470-DE84-48BE-8195-2701041BF30E}"/>
              </a:ext>
            </a:extLst>
          </p:cNvPr>
          <p:cNvSpPr txBox="1">
            <a:spLocks/>
          </p:cNvSpPr>
          <p:nvPr userDrawn="1"/>
        </p:nvSpPr>
        <p:spPr>
          <a:xfrm>
            <a:off x="6276865" y="2034280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4" name="Рисунок 35">
            <a:extLst>
              <a:ext uri="{FF2B5EF4-FFF2-40B4-BE49-F238E27FC236}">
                <a16:creationId xmlns:a16="http://schemas.microsoft.com/office/drawing/2014/main" id="{7B929CB6-8F93-4001-89F0-8607231E9CAA}"/>
              </a:ext>
            </a:extLst>
          </p:cNvPr>
          <p:cNvSpPr txBox="1">
            <a:spLocks/>
          </p:cNvSpPr>
          <p:nvPr userDrawn="1"/>
        </p:nvSpPr>
        <p:spPr>
          <a:xfrm>
            <a:off x="9290523" y="2047777"/>
            <a:ext cx="2734091" cy="39962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4BAC949-3FDA-4B29-9AB3-DAE384FAC19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42939F-A4CE-4C7E-A5FF-686170E10249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8" name="Текст 22">
            <a:extLst>
              <a:ext uri="{FF2B5EF4-FFF2-40B4-BE49-F238E27FC236}">
                <a16:creationId xmlns:a16="http://schemas.microsoft.com/office/drawing/2014/main" id="{C13980F9-F12A-40F7-8FEA-4565B179D2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8565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1" name="Текст 22">
            <a:extLst>
              <a:ext uri="{FF2B5EF4-FFF2-40B4-BE49-F238E27FC236}">
                <a16:creationId xmlns:a16="http://schemas.microsoft.com/office/drawing/2014/main" id="{96B8F4DD-8CE7-41EA-AA33-7EB151951E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92223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3" name="Текст 22">
            <a:extLst>
              <a:ext uri="{FF2B5EF4-FFF2-40B4-BE49-F238E27FC236}">
                <a16:creationId xmlns:a16="http://schemas.microsoft.com/office/drawing/2014/main" id="{A482B67F-1DC1-48D2-9731-DD3A7A3887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879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46" name="Текст 22">
            <a:extLst>
              <a:ext uri="{FF2B5EF4-FFF2-40B4-BE49-F238E27FC236}">
                <a16:creationId xmlns:a16="http://schemas.microsoft.com/office/drawing/2014/main" id="{AED6EC06-6000-4319-A9EC-F84900814B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19536" y="2106333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C80FB2A-681E-4326-A62D-F372AC4F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3" name="Текст 29">
            <a:extLst>
              <a:ext uri="{FF2B5EF4-FFF2-40B4-BE49-F238E27FC236}">
                <a16:creationId xmlns:a16="http://schemas.microsoft.com/office/drawing/2014/main" id="{1636800F-75F0-4BFF-862A-1C83D11344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7754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BB9C10CD-2B5C-4DA4-98C4-943CC06392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1411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F3480C58-1F28-4D33-8FEF-6A3DBB9C92F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5068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56" name="Текст 29">
            <a:extLst>
              <a:ext uri="{FF2B5EF4-FFF2-40B4-BE49-F238E27FC236}">
                <a16:creationId xmlns:a16="http://schemas.microsoft.com/office/drawing/2014/main" id="{A76B6310-419E-47F8-8C39-572C115C9B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18725" y="3638705"/>
            <a:ext cx="2477688" cy="41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57" name="Текст 6">
            <a:extLst>
              <a:ext uri="{FF2B5EF4-FFF2-40B4-BE49-F238E27FC236}">
                <a16:creationId xmlns:a16="http://schemas.microsoft.com/office/drawing/2014/main" id="{27B25CB8-1BB1-4678-9657-69834C5ABD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77754" y="414506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8" name="Текст 6">
            <a:extLst>
              <a:ext uri="{FF2B5EF4-FFF2-40B4-BE49-F238E27FC236}">
                <a16:creationId xmlns:a16="http://schemas.microsoft.com/office/drawing/2014/main" id="{DB2B2785-7AF5-4CF6-85A1-85AC005F25D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91411" y="4145068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9" name="Текст 6">
            <a:extLst>
              <a:ext uri="{FF2B5EF4-FFF2-40B4-BE49-F238E27FC236}">
                <a16:creationId xmlns:a16="http://schemas.microsoft.com/office/drawing/2014/main" id="{C5CC56DD-8450-4DD6-ADD7-8A1E9D3FB1C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05068" y="416383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0" name="Текст 6">
            <a:extLst>
              <a:ext uri="{FF2B5EF4-FFF2-40B4-BE49-F238E27FC236}">
                <a16:creationId xmlns:a16="http://schemas.microsoft.com/office/drawing/2014/main" id="{9FFD1C50-E081-43D8-BB82-394F36B7745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418725" y="4163839"/>
            <a:ext cx="2477688" cy="1686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870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оран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3;p24" descr="preencoded.png">
            <a:extLst>
              <a:ext uri="{FF2B5EF4-FFF2-40B4-BE49-F238E27FC236}">
                <a16:creationId xmlns:a16="http://schemas.microsoft.com/office/drawing/2014/main" id="{974E30C1-6EDA-4CB7-8450-23E59D69170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018" y="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24" descr="preencoded.png">
            <a:extLst>
              <a:ext uri="{FF2B5EF4-FFF2-40B4-BE49-F238E27FC236}">
                <a16:creationId xmlns:a16="http://schemas.microsoft.com/office/drawing/2014/main" id="{434FA106-36E1-448E-99CA-2B83EC1848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21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Заголовок 11">
            <a:extLst>
              <a:ext uri="{FF2B5EF4-FFF2-40B4-BE49-F238E27FC236}">
                <a16:creationId xmlns:a16="http://schemas.microsoft.com/office/drawing/2014/main" id="{C42FFF5C-350A-4C33-AA36-A951D6AEA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344" y="2690337"/>
            <a:ext cx="7007896" cy="14773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79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77CF617-1ADC-4BF5-9CF4-432EF2195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91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0;p5" descr="preencoded.png">
            <a:extLst>
              <a:ext uri="{FF2B5EF4-FFF2-40B4-BE49-F238E27FC236}">
                <a16:creationId xmlns:a16="http://schemas.microsoft.com/office/drawing/2014/main" id="{625F52FC-DC80-45E8-8136-8B3C419A3A3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1;p5" descr="preencoded.png">
            <a:extLst>
              <a:ext uri="{FF2B5EF4-FFF2-40B4-BE49-F238E27FC236}">
                <a16:creationId xmlns:a16="http://schemas.microsoft.com/office/drawing/2014/main" id="{470E6F98-EE32-4C81-BDD5-BFE7AE417C4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CEEDDB7-E948-4D11-8180-5EC7445832E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777FD81-A652-4888-ABA2-832807F26659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141450E-1BD7-4E1F-90CF-27CA746F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5" name="Рисунок 35">
            <a:extLst>
              <a:ext uri="{FF2B5EF4-FFF2-40B4-BE49-F238E27FC236}">
                <a16:creationId xmlns:a16="http://schemas.microsoft.com/office/drawing/2014/main" id="{308CD799-C4D6-48B0-8827-DB4763375AE3}"/>
              </a:ext>
            </a:extLst>
          </p:cNvPr>
          <p:cNvSpPr txBox="1">
            <a:spLocks/>
          </p:cNvSpPr>
          <p:nvPr userDrawn="1"/>
        </p:nvSpPr>
        <p:spPr>
          <a:xfrm>
            <a:off x="692218" y="1975293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0A4D31B2-0A59-4E2A-9A44-57C6896A9C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95689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28" name="Рисунок 35">
            <a:extLst>
              <a:ext uri="{FF2B5EF4-FFF2-40B4-BE49-F238E27FC236}">
                <a16:creationId xmlns:a16="http://schemas.microsoft.com/office/drawing/2014/main" id="{5F5CE277-853E-4A91-A752-48093A211883}"/>
              </a:ext>
            </a:extLst>
          </p:cNvPr>
          <p:cNvSpPr txBox="1">
            <a:spLocks/>
          </p:cNvSpPr>
          <p:nvPr userDrawn="1"/>
        </p:nvSpPr>
        <p:spPr>
          <a:xfrm>
            <a:off x="4554497" y="1975293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9" name="Текст 22">
            <a:extLst>
              <a:ext uri="{FF2B5EF4-FFF2-40B4-BE49-F238E27FC236}">
                <a16:creationId xmlns:a16="http://schemas.microsoft.com/office/drawing/2014/main" id="{A8C5EF7B-D6D4-48E7-BC4D-4A51680F07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0944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30" name="Рисунок 35">
            <a:extLst>
              <a:ext uri="{FF2B5EF4-FFF2-40B4-BE49-F238E27FC236}">
                <a16:creationId xmlns:a16="http://schemas.microsoft.com/office/drawing/2014/main" id="{342D485F-7926-45F9-81DB-A51C46CA20B2}"/>
              </a:ext>
            </a:extLst>
          </p:cNvPr>
          <p:cNvSpPr txBox="1">
            <a:spLocks/>
          </p:cNvSpPr>
          <p:nvPr userDrawn="1"/>
        </p:nvSpPr>
        <p:spPr>
          <a:xfrm>
            <a:off x="8416776" y="1986870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1" name="Текст 22">
            <a:extLst>
              <a:ext uri="{FF2B5EF4-FFF2-40B4-BE49-F238E27FC236}">
                <a16:creationId xmlns:a16="http://schemas.microsoft.com/office/drawing/2014/main" id="{BEDD5893-08B8-428E-AE5C-40C281869F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20247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5A1AF752-E72C-4263-A39F-94AE05F1E0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878" y="3704729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8B361E9A-A813-462F-9F60-C137AAC5CB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51574" y="3702826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4" name="Текст 29">
            <a:extLst>
              <a:ext uri="{FF2B5EF4-FFF2-40B4-BE49-F238E27FC236}">
                <a16:creationId xmlns:a16="http://schemas.microsoft.com/office/drawing/2014/main" id="{35E65C32-B2BA-42A5-A395-BA22532E57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19435" y="3704729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DBA5176B-2AEC-44E0-8562-2C651B011A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4036" y="4226094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6" name="Текст 6">
            <a:extLst>
              <a:ext uri="{FF2B5EF4-FFF2-40B4-BE49-F238E27FC236}">
                <a16:creationId xmlns:a16="http://schemas.microsoft.com/office/drawing/2014/main" id="{248F24F7-65AE-4E48-AC8A-A34AEC9A27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76315" y="4267701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7" name="Текст 6">
            <a:extLst>
              <a:ext uri="{FF2B5EF4-FFF2-40B4-BE49-F238E27FC236}">
                <a16:creationId xmlns:a16="http://schemas.microsoft.com/office/drawing/2014/main" id="{8D042B8B-065E-49A5-BF26-486E1BBE025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19435" y="4226094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047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ольшие цифры с подложк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385;p17" descr="preencoded.png">
            <a:extLst>
              <a:ext uri="{FF2B5EF4-FFF2-40B4-BE49-F238E27FC236}">
                <a16:creationId xmlns:a16="http://schemas.microsoft.com/office/drawing/2014/main" id="{2FDB7304-6A07-4272-9C9B-2193BF3F32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2337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90;p5" descr="preencoded.png">
            <a:extLst>
              <a:ext uri="{FF2B5EF4-FFF2-40B4-BE49-F238E27FC236}">
                <a16:creationId xmlns:a16="http://schemas.microsoft.com/office/drawing/2014/main" id="{625F52FC-DC80-45E8-8136-8B3C419A3A3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1;p5" descr="preencoded.png">
            <a:extLst>
              <a:ext uri="{FF2B5EF4-FFF2-40B4-BE49-F238E27FC236}">
                <a16:creationId xmlns:a16="http://schemas.microsoft.com/office/drawing/2014/main" id="{470E6F98-EE32-4C81-BDD5-BFE7AE417C4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291D17F-49F8-4F78-A445-305167C226C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659BD5-8513-4830-90D0-853C4941358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Рисунок 35">
            <a:extLst>
              <a:ext uri="{FF2B5EF4-FFF2-40B4-BE49-F238E27FC236}">
                <a16:creationId xmlns:a16="http://schemas.microsoft.com/office/drawing/2014/main" id="{8DE20560-1360-4CC1-A117-832647E27A48}"/>
              </a:ext>
            </a:extLst>
          </p:cNvPr>
          <p:cNvSpPr txBox="1">
            <a:spLocks/>
          </p:cNvSpPr>
          <p:nvPr userDrawn="1"/>
        </p:nvSpPr>
        <p:spPr>
          <a:xfrm>
            <a:off x="692218" y="1975293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5F431D4F-DA3F-4B49-AA15-A0844FB58C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95689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25" name="Рисунок 35">
            <a:extLst>
              <a:ext uri="{FF2B5EF4-FFF2-40B4-BE49-F238E27FC236}">
                <a16:creationId xmlns:a16="http://schemas.microsoft.com/office/drawing/2014/main" id="{285546A3-E944-44FA-9969-0312FAC85281}"/>
              </a:ext>
            </a:extLst>
          </p:cNvPr>
          <p:cNvSpPr txBox="1">
            <a:spLocks/>
          </p:cNvSpPr>
          <p:nvPr userDrawn="1"/>
        </p:nvSpPr>
        <p:spPr>
          <a:xfrm>
            <a:off x="4554497" y="1975293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26" name="Текст 22">
            <a:extLst>
              <a:ext uri="{FF2B5EF4-FFF2-40B4-BE49-F238E27FC236}">
                <a16:creationId xmlns:a16="http://schemas.microsoft.com/office/drawing/2014/main" id="{9B7FEF93-7862-491E-9E3C-0FC48E20EE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0944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29" name="Рисунок 35">
            <a:extLst>
              <a:ext uri="{FF2B5EF4-FFF2-40B4-BE49-F238E27FC236}">
                <a16:creationId xmlns:a16="http://schemas.microsoft.com/office/drawing/2014/main" id="{03E26E37-8413-4717-9D85-0BDB9B8E0C41}"/>
              </a:ext>
            </a:extLst>
          </p:cNvPr>
          <p:cNvSpPr txBox="1">
            <a:spLocks/>
          </p:cNvSpPr>
          <p:nvPr userDrawn="1"/>
        </p:nvSpPr>
        <p:spPr>
          <a:xfrm>
            <a:off x="8416776" y="1986870"/>
            <a:ext cx="3083006" cy="422486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ru-RU" sz="620" noProof="0" dirty="0"/>
          </a:p>
        </p:txBody>
      </p:sp>
      <p:sp>
        <p:nvSpPr>
          <p:cNvPr id="30" name="Текст 22">
            <a:extLst>
              <a:ext uri="{FF2B5EF4-FFF2-40B4-BE49-F238E27FC236}">
                <a16:creationId xmlns:a16="http://schemas.microsoft.com/office/drawing/2014/main" id="{79167D53-4D31-491A-990F-71DFBC443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20247" y="2172358"/>
            <a:ext cx="2076064" cy="1422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387" b="1">
                <a:solidFill>
                  <a:schemeClr val="accent1">
                    <a:lumMod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Х%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1DE9156-2823-4684-BE9D-9E99433A1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5" name="Текст 29">
            <a:extLst>
              <a:ext uri="{FF2B5EF4-FFF2-40B4-BE49-F238E27FC236}">
                <a16:creationId xmlns:a16="http://schemas.microsoft.com/office/drawing/2014/main" id="{8E139928-0675-4983-97F4-110EA5049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878" y="3704729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6" name="Текст 29">
            <a:extLst>
              <a:ext uri="{FF2B5EF4-FFF2-40B4-BE49-F238E27FC236}">
                <a16:creationId xmlns:a16="http://schemas.microsoft.com/office/drawing/2014/main" id="{8A8D41EF-6C34-4091-A2D9-4523076D38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51574" y="3702826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7" name="Текст 29">
            <a:extLst>
              <a:ext uri="{FF2B5EF4-FFF2-40B4-BE49-F238E27FC236}">
                <a16:creationId xmlns:a16="http://schemas.microsoft.com/office/drawing/2014/main" id="{35E72F3C-8EAF-4184-9434-1FC0E4724C4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19435" y="3704729"/>
            <a:ext cx="2477688" cy="4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1597" b="1" dirty="0">
                <a:latin typeface="Montserrat" panose="00000500000000000000" pitchFamily="2" charset="-52"/>
              </a:defRPr>
            </a:lvl1pPr>
          </a:lstStyle>
          <a:p>
            <a:pPr lvl="0" algn="ctr"/>
            <a:r>
              <a:rPr lang="ru-RU" dirty="0"/>
              <a:t>ПОДЗАГОЛОВОК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8182CDDE-1F58-4B9E-9233-0FB76F3CEF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4036" y="4226094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E45AA19C-4177-4B04-ACDB-B12D0A284EF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76315" y="4267701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B195FB69-8E54-4485-AD23-97DFD58733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719435" y="4226094"/>
            <a:ext cx="2477688" cy="16872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656254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ок со спис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D63FBA03-47F8-4EFD-8A91-6515A6EAC2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61463" y="2054225"/>
            <a:ext cx="8052775" cy="6635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Google Shape;463;p13" descr="preencoded.png">
            <a:extLst>
              <a:ext uri="{FF2B5EF4-FFF2-40B4-BE49-F238E27FC236}">
                <a16:creationId xmlns:a16="http://schemas.microsoft.com/office/drawing/2014/main" id="{9C425767-CA2B-4BB1-A4E3-7F7977315AF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905" b="93154"/>
          <a:stretch/>
        </p:blipFill>
        <p:spPr>
          <a:xfrm>
            <a:off x="299134" y="1757286"/>
            <a:ext cx="11601374" cy="10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64;p13" descr="preencoded.png">
            <a:extLst>
              <a:ext uri="{FF2B5EF4-FFF2-40B4-BE49-F238E27FC236}">
                <a16:creationId xmlns:a16="http://schemas.microsoft.com/office/drawing/2014/main" id="{4D0F58EA-21F8-4865-B989-A8FEEDDF905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65;p13" descr="preencoded.png">
            <a:extLst>
              <a:ext uri="{FF2B5EF4-FFF2-40B4-BE49-F238E27FC236}">
                <a16:creationId xmlns:a16="http://schemas.microsoft.com/office/drawing/2014/main" id="{F348E40E-C21E-4A93-BA06-90E6D1CAC86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5347" y="368635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Текст 34">
            <a:extLst>
              <a:ext uri="{FF2B5EF4-FFF2-40B4-BE49-F238E27FC236}">
                <a16:creationId xmlns:a16="http://schemas.microsoft.com/office/drawing/2014/main" id="{CA0CDC26-A458-4F62-8BDA-568033EDAF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859" y="2054324"/>
            <a:ext cx="629588" cy="21272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4515E502-FD5E-4805-82F8-66FB7F42F8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59" y="3063040"/>
            <a:ext cx="629588" cy="21272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36AFACB9-6669-4EB1-9B99-F47C73F7F7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859" y="4084819"/>
            <a:ext cx="629588" cy="21272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64C22A4A-8CAD-44F9-9E81-A7565011E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859" y="5104291"/>
            <a:ext cx="643566" cy="21272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380B41AE-88B1-469B-98E1-0078B3D801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61044" y="2054324"/>
            <a:ext cx="2123821" cy="663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8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5" name="Текст 43">
            <a:extLst>
              <a:ext uri="{FF2B5EF4-FFF2-40B4-BE49-F238E27FC236}">
                <a16:creationId xmlns:a16="http://schemas.microsoft.com/office/drawing/2014/main" id="{70C780F7-0FB6-4E2B-A68F-7707737867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61044" y="3063040"/>
            <a:ext cx="2123821" cy="663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8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6" name="Текст 43">
            <a:extLst>
              <a:ext uri="{FF2B5EF4-FFF2-40B4-BE49-F238E27FC236}">
                <a16:creationId xmlns:a16="http://schemas.microsoft.com/office/drawing/2014/main" id="{FFB29504-5C1A-40E8-A018-EEAA67DB56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54055" y="4084819"/>
            <a:ext cx="2123821" cy="663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8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7" name="Текст 43">
            <a:extLst>
              <a:ext uri="{FF2B5EF4-FFF2-40B4-BE49-F238E27FC236}">
                <a16:creationId xmlns:a16="http://schemas.microsoft.com/office/drawing/2014/main" id="{42BC0BF8-1431-4CF5-850D-B3CDB3D84F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75021" y="5103233"/>
            <a:ext cx="2123821" cy="6634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8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32F22346-674C-4361-A222-21CA8C34C8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53963" y="1458856"/>
            <a:ext cx="2145007" cy="33607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597" b="1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2" name="Текст 60">
            <a:extLst>
              <a:ext uri="{FF2B5EF4-FFF2-40B4-BE49-F238E27FC236}">
                <a16:creationId xmlns:a16="http://schemas.microsoft.com/office/drawing/2014/main" id="{C1BEFAEB-9A69-4C8C-853F-03F845EA34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54507" y="1463793"/>
            <a:ext cx="8046000" cy="33607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ru-RU" sz="1597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  <a:ea typeface="Montserrat Light" panose="00000400000000000000" pitchFamily="2" charset="-52"/>
                <a:cs typeface="TikTok Sans SemiBold" panose="020B0604020202020204" charset="0"/>
                <a:sym typeface="Arial"/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72D0E9A-09BE-473D-8D90-C1678287161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C1D2D5-B3C8-4A65-8CF5-459D453CEDF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4A735B77-D886-44D2-BEE1-76B371CE197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61463" y="3062941"/>
            <a:ext cx="8052775" cy="6635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id="{41910C79-BB69-4DB5-9358-4035611D744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53690" y="4082241"/>
            <a:ext cx="8052775" cy="6635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9D24A436-1ACB-44F9-A255-AD6C645B0B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61462" y="5105984"/>
            <a:ext cx="8052775" cy="6635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Текст 60">
            <a:extLst>
              <a:ext uri="{FF2B5EF4-FFF2-40B4-BE49-F238E27FC236}">
                <a16:creationId xmlns:a16="http://schemas.microsoft.com/office/drawing/2014/main" id="{1FA46760-0B59-49B5-B134-16A10AA966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4860" y="1458856"/>
            <a:ext cx="944184" cy="34101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597" b="1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  <a:cs typeface="TikTok Sans SemiBold" panose="020B0604020202020204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60AC392-ACCA-4628-96FB-BE7AA456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6674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416BD98-E187-4B36-8B4E-DAE579B62668}"/>
              </a:ext>
            </a:extLst>
          </p:cNvPr>
          <p:cNvSpPr/>
          <p:nvPr userDrawn="1"/>
        </p:nvSpPr>
        <p:spPr>
          <a:xfrm>
            <a:off x="0" y="3455016"/>
            <a:ext cx="12192000" cy="2916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3298" dist="76200" dir="16200000" sx="95000" sy="95000" algn="t" rotWithShape="0">
              <a:schemeClr val="accent1"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97"/>
          </a:p>
        </p:txBody>
      </p:sp>
      <p:pic>
        <p:nvPicPr>
          <p:cNvPr id="17" name="Google Shape;386;p17" descr="preencoded.png">
            <a:extLst>
              <a:ext uri="{FF2B5EF4-FFF2-40B4-BE49-F238E27FC236}">
                <a16:creationId xmlns:a16="http://schemas.microsoft.com/office/drawing/2014/main" id="{647D4B7D-422B-4D9E-91FD-BCE00BC833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0;p19" descr="preencoded.png">
            <a:extLst>
              <a:ext uri="{FF2B5EF4-FFF2-40B4-BE49-F238E27FC236}">
                <a16:creationId xmlns:a16="http://schemas.microsoft.com/office/drawing/2014/main" id="{BD3BA3A5-C593-4A77-AE80-1A9B830A479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Текст 43">
            <a:extLst>
              <a:ext uri="{FF2B5EF4-FFF2-40B4-BE49-F238E27FC236}">
                <a16:creationId xmlns:a16="http://schemas.microsoft.com/office/drawing/2014/main" id="{9C648B0B-724C-44A4-AC81-EFF4B3F0A8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4860" y="2442850"/>
            <a:ext cx="1901638" cy="417264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064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E8479D-8173-404A-826A-0F4F2DA0C52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F8834D-7D56-44F2-ADB1-51C38EF13D3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8528F4C-2250-4351-9703-41CF22E6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52" name="Google Shape;463;p13" descr="preencoded.png">
            <a:extLst>
              <a:ext uri="{FF2B5EF4-FFF2-40B4-BE49-F238E27FC236}">
                <a16:creationId xmlns:a16="http://schemas.microsoft.com/office/drawing/2014/main" id="{5C681314-98FB-4F9E-8403-5BABDD8E381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t="4905" b="93154"/>
          <a:stretch/>
        </p:blipFill>
        <p:spPr>
          <a:xfrm>
            <a:off x="152083" y="3402985"/>
            <a:ext cx="11887834" cy="10089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Текст 43">
            <a:extLst>
              <a:ext uri="{FF2B5EF4-FFF2-40B4-BE49-F238E27FC236}">
                <a16:creationId xmlns:a16="http://schemas.microsoft.com/office/drawing/2014/main" id="{E72C9A4D-E001-4152-B555-4208C9FFCF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254" y="2196398"/>
            <a:ext cx="1900850" cy="2379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6" name="Текст 43">
            <a:extLst>
              <a:ext uri="{FF2B5EF4-FFF2-40B4-BE49-F238E27FC236}">
                <a16:creationId xmlns:a16="http://schemas.microsoft.com/office/drawing/2014/main" id="{DD5E1FBA-995E-45C3-BFE4-BD48C06455F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48201" y="2430447"/>
            <a:ext cx="1901638" cy="417264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064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57" name="Текст 43">
            <a:extLst>
              <a:ext uri="{FF2B5EF4-FFF2-40B4-BE49-F238E27FC236}">
                <a16:creationId xmlns:a16="http://schemas.microsoft.com/office/drawing/2014/main" id="{042C7509-5939-4D87-B6CE-FDF1D15CEC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48596" y="2183996"/>
            <a:ext cx="1900850" cy="2379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8" name="Текст 43">
            <a:extLst>
              <a:ext uri="{FF2B5EF4-FFF2-40B4-BE49-F238E27FC236}">
                <a16:creationId xmlns:a16="http://schemas.microsoft.com/office/drawing/2014/main" id="{278AB6D9-8F65-4C55-8562-532988FB650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41543" y="2421981"/>
            <a:ext cx="1901638" cy="417264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064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59" name="Текст 43">
            <a:extLst>
              <a:ext uri="{FF2B5EF4-FFF2-40B4-BE49-F238E27FC236}">
                <a16:creationId xmlns:a16="http://schemas.microsoft.com/office/drawing/2014/main" id="{20EBC3C7-D8FD-4F71-9F4C-FC3860D4BF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41938" y="2175529"/>
            <a:ext cx="1900850" cy="2379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60" name="Текст 43">
            <a:extLst>
              <a:ext uri="{FF2B5EF4-FFF2-40B4-BE49-F238E27FC236}">
                <a16:creationId xmlns:a16="http://schemas.microsoft.com/office/drawing/2014/main" id="{58740795-02E7-494D-96D2-5CD6F95150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61685" y="4232572"/>
            <a:ext cx="1901638" cy="417264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064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61" name="Текст 43">
            <a:extLst>
              <a:ext uri="{FF2B5EF4-FFF2-40B4-BE49-F238E27FC236}">
                <a16:creationId xmlns:a16="http://schemas.microsoft.com/office/drawing/2014/main" id="{2915B855-E183-4225-85B0-A5C44922DC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62079" y="3986120"/>
            <a:ext cx="1900850" cy="2379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62" name="Текст 43">
            <a:extLst>
              <a:ext uri="{FF2B5EF4-FFF2-40B4-BE49-F238E27FC236}">
                <a16:creationId xmlns:a16="http://schemas.microsoft.com/office/drawing/2014/main" id="{D41C1353-B020-432E-8D90-E1F6AE3A24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28284" y="4223852"/>
            <a:ext cx="1901638" cy="417264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064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63" name="Текст 43">
            <a:extLst>
              <a:ext uri="{FF2B5EF4-FFF2-40B4-BE49-F238E27FC236}">
                <a16:creationId xmlns:a16="http://schemas.microsoft.com/office/drawing/2014/main" id="{6D98DA7A-2D64-452E-A00B-45281C330C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28678" y="3977400"/>
            <a:ext cx="1900850" cy="23798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</p:spTree>
    <p:extLst>
      <p:ext uri="{BB962C8B-B14F-4D97-AF65-F5344CB8AC3E}">
        <p14:creationId xmlns:p14="http://schemas.microsoft.com/office/powerpoint/2010/main" val="2504409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змей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4">
            <a:extLst>
              <a:ext uri="{FF2B5EF4-FFF2-40B4-BE49-F238E27FC236}">
                <a16:creationId xmlns:a16="http://schemas.microsoft.com/office/drawing/2014/main" id="{205314AD-72C4-4CFE-A8CB-D04ACAA09D7D}"/>
              </a:ext>
            </a:extLst>
          </p:cNvPr>
          <p:cNvSpPr/>
          <p:nvPr userDrawn="1"/>
        </p:nvSpPr>
        <p:spPr>
          <a:xfrm>
            <a:off x="-1" y="1"/>
            <a:ext cx="12192001" cy="6376607"/>
          </a:xfrm>
          <a:custGeom>
            <a:avLst/>
            <a:gdLst>
              <a:gd name="connsiteX0" fmla="*/ 1348006 w 12192000"/>
              <a:gd name="connsiteY0" fmla="*/ 3402850 h 4806332"/>
              <a:gd name="connsiteX1" fmla="*/ 12192000 w 12192000"/>
              <a:gd name="connsiteY1" fmla="*/ 3402850 h 4806332"/>
              <a:gd name="connsiteX2" fmla="*/ 12192000 w 12192000"/>
              <a:gd name="connsiteY2" fmla="*/ 4806332 h 4806332"/>
              <a:gd name="connsiteX3" fmla="*/ 1348006 w 12192000"/>
              <a:gd name="connsiteY3" fmla="*/ 4806332 h 4806332"/>
              <a:gd name="connsiteX4" fmla="*/ 646265 w 12192000"/>
              <a:gd name="connsiteY4" fmla="*/ 4104591 h 4806332"/>
              <a:gd name="connsiteX5" fmla="*/ 1348006 w 12192000"/>
              <a:gd name="connsiteY5" fmla="*/ 3402850 h 4806332"/>
              <a:gd name="connsiteX6" fmla="*/ 0 w 12192000"/>
              <a:gd name="connsiteY6" fmla="*/ 0 h 4806332"/>
              <a:gd name="connsiteX7" fmla="*/ 12192000 w 12192000"/>
              <a:gd name="connsiteY7" fmla="*/ 0 h 4806332"/>
              <a:gd name="connsiteX8" fmla="*/ 12192000 w 12192000"/>
              <a:gd name="connsiteY8" fmla="*/ 3402751 h 4806332"/>
              <a:gd name="connsiteX9" fmla="*/ 10893870 w 12192000"/>
              <a:gd name="connsiteY9" fmla="*/ 3402751 h 4806332"/>
              <a:gd name="connsiteX10" fmla="*/ 11034869 w 12192000"/>
              <a:gd name="connsiteY10" fmla="*/ 3388537 h 4806332"/>
              <a:gd name="connsiteX11" fmla="*/ 11595185 w 12192000"/>
              <a:gd name="connsiteY11" fmla="*/ 2701053 h 4806332"/>
              <a:gd name="connsiteX12" fmla="*/ 10893444 w 12192000"/>
              <a:gd name="connsiteY12" fmla="*/ 1999312 h 4806332"/>
              <a:gd name="connsiteX13" fmla="*/ 0 w 12192000"/>
              <a:gd name="connsiteY13" fmla="*/ 1999312 h 480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806332">
                <a:moveTo>
                  <a:pt x="1348006" y="3402850"/>
                </a:moveTo>
                <a:lnTo>
                  <a:pt x="12192000" y="3402850"/>
                </a:lnTo>
                <a:lnTo>
                  <a:pt x="12192000" y="4806332"/>
                </a:lnTo>
                <a:lnTo>
                  <a:pt x="1348006" y="4806332"/>
                </a:lnTo>
                <a:cubicBezTo>
                  <a:pt x="960445" y="4806332"/>
                  <a:pt x="646265" y="4492152"/>
                  <a:pt x="646265" y="4104591"/>
                </a:cubicBezTo>
                <a:cubicBezTo>
                  <a:pt x="646265" y="3717030"/>
                  <a:pt x="960445" y="3402850"/>
                  <a:pt x="1348006" y="3402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02751"/>
                </a:lnTo>
                <a:lnTo>
                  <a:pt x="10893870" y="3402751"/>
                </a:lnTo>
                <a:lnTo>
                  <a:pt x="11034869" y="3388537"/>
                </a:lnTo>
                <a:cubicBezTo>
                  <a:pt x="11354641" y="3323103"/>
                  <a:pt x="11595185" y="3040169"/>
                  <a:pt x="11595185" y="2701053"/>
                </a:cubicBezTo>
                <a:cubicBezTo>
                  <a:pt x="11595185" y="2313492"/>
                  <a:pt x="11281005" y="1999312"/>
                  <a:pt x="10893444" y="1999312"/>
                </a:cubicBezTo>
                <a:lnTo>
                  <a:pt x="0" y="1999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80357" dir="5400000" sx="99000" sy="99000" algn="t" rotWithShape="0">
              <a:schemeClr val="accent1">
                <a:alpha val="4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620" dirty="0"/>
          </a:p>
        </p:txBody>
      </p:sp>
      <p:pic>
        <p:nvPicPr>
          <p:cNvPr id="6" name="Google Shape;386;p17" descr="preencoded.png">
            <a:extLst>
              <a:ext uri="{FF2B5EF4-FFF2-40B4-BE49-F238E27FC236}">
                <a16:creationId xmlns:a16="http://schemas.microsoft.com/office/drawing/2014/main" id="{760F6770-BD3A-4B18-A55C-32BBAE7D701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0;p19" descr="preencoded.png">
            <a:extLst>
              <a:ext uri="{FF2B5EF4-FFF2-40B4-BE49-F238E27FC236}">
                <a16:creationId xmlns:a16="http://schemas.microsoft.com/office/drawing/2014/main" id="{B72676E2-AF25-48F8-8F89-2BB3F7DDFE7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Текст 43">
            <a:extLst>
              <a:ext uri="{FF2B5EF4-FFF2-40B4-BE49-F238E27FC236}">
                <a16:creationId xmlns:a16="http://schemas.microsoft.com/office/drawing/2014/main" id="{0B17B6C1-F329-4887-816E-60150914F40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042" y="2204964"/>
            <a:ext cx="1994296" cy="264001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597" b="1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> </a:t>
            </a:r>
            <a:r>
              <a:rPr lang="ru-RU" dirty="0"/>
              <a:t>ПУНКТА</a:t>
            </a:r>
          </a:p>
        </p:txBody>
      </p:sp>
      <p:sp>
        <p:nvSpPr>
          <p:cNvPr id="25" name="Текст 43">
            <a:extLst>
              <a:ext uri="{FF2B5EF4-FFF2-40B4-BE49-F238E27FC236}">
                <a16:creationId xmlns:a16="http://schemas.microsoft.com/office/drawing/2014/main" id="{5C08EF2D-479A-4F8B-855D-8FC03DD664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042" y="2859165"/>
            <a:ext cx="1994296" cy="456000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198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26" name="Текст 43">
            <a:extLst>
              <a:ext uri="{FF2B5EF4-FFF2-40B4-BE49-F238E27FC236}">
                <a16:creationId xmlns:a16="http://schemas.microsoft.com/office/drawing/2014/main" id="{D1D5D7EB-0D7E-4D7F-9322-E571629B4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47474" y="2204964"/>
            <a:ext cx="1994295" cy="264001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>
              <a:defRPr lang="ru-RU" sz="1597" b="1" dirty="0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> </a:t>
            </a:r>
            <a:r>
              <a:rPr lang="ru-RU" dirty="0"/>
              <a:t>ПУНКТА</a:t>
            </a:r>
          </a:p>
        </p:txBody>
      </p:sp>
      <p:sp>
        <p:nvSpPr>
          <p:cNvPr id="27" name="Текст 43">
            <a:extLst>
              <a:ext uri="{FF2B5EF4-FFF2-40B4-BE49-F238E27FC236}">
                <a16:creationId xmlns:a16="http://schemas.microsoft.com/office/drawing/2014/main" id="{E1C1FDDB-696C-4279-A975-45DE8AA268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47475" y="2859165"/>
            <a:ext cx="1994296" cy="456000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198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0" name="Текст 43">
            <a:extLst>
              <a:ext uri="{FF2B5EF4-FFF2-40B4-BE49-F238E27FC236}">
                <a16:creationId xmlns:a16="http://schemas.microsoft.com/office/drawing/2014/main" id="{F8373F01-2EA3-4821-8971-0DC64D31E6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58" y="2204964"/>
            <a:ext cx="1994296" cy="264001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>
              <a:defRPr lang="ru-RU" sz="1597" b="1" dirty="0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> </a:t>
            </a:r>
            <a:r>
              <a:rPr lang="ru-RU" dirty="0"/>
              <a:t>ПУНКТА</a:t>
            </a:r>
          </a:p>
        </p:txBody>
      </p:sp>
      <p:sp>
        <p:nvSpPr>
          <p:cNvPr id="31" name="Текст 43">
            <a:extLst>
              <a:ext uri="{FF2B5EF4-FFF2-40B4-BE49-F238E27FC236}">
                <a16:creationId xmlns:a16="http://schemas.microsoft.com/office/drawing/2014/main" id="{3EE4FB80-A9E5-471F-9805-37F03A9D52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6758" y="2859165"/>
            <a:ext cx="1994296" cy="456000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198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2" name="Текст 43">
            <a:extLst>
              <a:ext uri="{FF2B5EF4-FFF2-40B4-BE49-F238E27FC236}">
                <a16:creationId xmlns:a16="http://schemas.microsoft.com/office/drawing/2014/main" id="{30F8B988-FBBA-49DA-8007-94A4B9F5BF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78100" y="4026785"/>
            <a:ext cx="1994296" cy="264001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>
              <a:defRPr lang="ru-RU" sz="1597" b="1" dirty="0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> </a:t>
            </a:r>
            <a:r>
              <a:rPr lang="ru-RU" dirty="0"/>
              <a:t>ПУНКТА</a:t>
            </a:r>
          </a:p>
        </p:txBody>
      </p:sp>
      <p:sp>
        <p:nvSpPr>
          <p:cNvPr id="33" name="Текст 43">
            <a:extLst>
              <a:ext uri="{FF2B5EF4-FFF2-40B4-BE49-F238E27FC236}">
                <a16:creationId xmlns:a16="http://schemas.microsoft.com/office/drawing/2014/main" id="{BDA6A016-46EE-4CED-9F70-DB977A7B9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78100" y="4680986"/>
            <a:ext cx="1994296" cy="456000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198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4" name="Текст 43">
            <a:extLst>
              <a:ext uri="{FF2B5EF4-FFF2-40B4-BE49-F238E27FC236}">
                <a16:creationId xmlns:a16="http://schemas.microsoft.com/office/drawing/2014/main" id="{4D46381B-A140-4F7A-97F1-634C804CEC8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8816" y="4025385"/>
            <a:ext cx="1994296" cy="264001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>
              <a:defRPr lang="ru-RU" sz="1597" b="1" dirty="0">
                <a:latin typeface="Montserrat" panose="00000500000000000000" pitchFamily="2" charset="-52"/>
                <a:cs typeface="TikTok Sans Medium" panose="020B0604020202020204" charset="0"/>
              </a:defRPr>
            </a:lvl1pPr>
          </a:lstStyle>
          <a:p>
            <a:pPr lvl="0"/>
            <a:r>
              <a:rPr lang="ru-RU" dirty="0"/>
              <a:t>ТЕКСТ</a:t>
            </a:r>
            <a:r>
              <a:rPr lang="en-US" dirty="0"/>
              <a:t> </a:t>
            </a:r>
            <a:r>
              <a:rPr lang="ru-RU" dirty="0"/>
              <a:t>ПУНКТА</a:t>
            </a:r>
          </a:p>
        </p:txBody>
      </p:sp>
      <p:sp>
        <p:nvSpPr>
          <p:cNvPr id="35" name="Текст 43">
            <a:extLst>
              <a:ext uri="{FF2B5EF4-FFF2-40B4-BE49-F238E27FC236}">
                <a16:creationId xmlns:a16="http://schemas.microsoft.com/office/drawing/2014/main" id="{61C4E126-8D83-4E33-B808-D91A78AF13F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8816" y="4679586"/>
            <a:ext cx="1994296" cy="456000"/>
          </a:xfrm>
          <a:prstGeom prst="rect">
            <a:avLst/>
          </a:prstGeom>
          <a:ln>
            <a:noFill/>
            <a:prstDash val="sysDot"/>
          </a:ln>
        </p:spPr>
        <p:txBody>
          <a:bodyPr>
            <a:noAutofit/>
          </a:bodyPr>
          <a:lstStyle>
            <a:lvl1pPr>
              <a:defRPr sz="1198">
                <a:latin typeface="+mn-lt"/>
                <a:cs typeface="Onest" panose="020B0604020202020204" charset="0"/>
              </a:defRPr>
            </a:lvl1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9E0D72-F314-4552-98DC-B2DBB8EB43B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E66EB1-900C-43C3-BACF-62329671299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FDF4C0F-C542-4BCA-A6AB-7CD8753F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9671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EFC37F-FD98-46AF-9C06-92AE3E109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74" y="0"/>
            <a:ext cx="12179326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5D3559-36B9-4672-ADA0-98463C24E2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0F49AE-7522-487E-928D-407CBD1F00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005DB-D909-443A-9A76-8746C3D1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A6D28-B61F-47FB-97BD-105E5522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79458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>
  <p:cSld name="DEFAUL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5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6;p23" descr="preencoded.png">
            <a:extLst>
              <a:ext uri="{FF2B5EF4-FFF2-40B4-BE49-F238E27FC236}">
                <a16:creationId xmlns:a16="http://schemas.microsoft.com/office/drawing/2014/main" id="{F5D28533-C594-4CE1-AD0F-5AAA1659385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24" descr="preencoded.png">
            <a:extLst>
              <a:ext uri="{FF2B5EF4-FFF2-40B4-BE49-F238E27FC236}">
                <a16:creationId xmlns:a16="http://schemas.microsoft.com/office/drawing/2014/main" id="{434FA106-36E1-448E-99CA-2B83EC1848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21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567B3DA-2403-4D0B-9470-D83E32D01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344" y="2690337"/>
            <a:ext cx="7007896" cy="14773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79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4E9B61E7-8E2D-4F36-B2AD-8EC935BDFF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4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волна бел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AC786E-11D0-4F8E-8F78-306A081AE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26" cy="6858000"/>
          </a:xfrm>
          <a:prstGeom prst="rect">
            <a:avLst/>
          </a:prstGeom>
        </p:spPr>
      </p:pic>
      <p:pic>
        <p:nvPicPr>
          <p:cNvPr id="6" name="Google Shape;165;p24" descr="preencoded.png">
            <a:extLst>
              <a:ext uri="{FF2B5EF4-FFF2-40B4-BE49-F238E27FC236}">
                <a16:creationId xmlns:a16="http://schemas.microsoft.com/office/drawing/2014/main" id="{434FA106-36E1-448E-99CA-2B83EC1848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21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6;p17" descr="preencoded.png">
            <a:extLst>
              <a:ext uri="{FF2B5EF4-FFF2-40B4-BE49-F238E27FC236}">
                <a16:creationId xmlns:a16="http://schemas.microsoft.com/office/drawing/2014/main" id="{0238C4ED-9076-47FC-8D79-7874AB82207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Заголовок 11">
            <a:extLst>
              <a:ext uri="{FF2B5EF4-FFF2-40B4-BE49-F238E27FC236}">
                <a16:creationId xmlns:a16="http://schemas.microsoft.com/office/drawing/2014/main" id="{04A3BC53-1D2A-4317-BA6C-F2A900571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344" y="2690337"/>
            <a:ext cx="7007896" cy="14773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79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95E4B40-1A7B-4567-9B0F-FFC81FD17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8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_волна чер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8;p26" descr="preencoded.png">
            <a:extLst>
              <a:ext uri="{FF2B5EF4-FFF2-40B4-BE49-F238E27FC236}">
                <a16:creationId xmlns:a16="http://schemas.microsoft.com/office/drawing/2014/main" id="{7C824AA1-B614-4CB1-815F-D5E2512B144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-4836"/>
            <a:ext cx="12196830" cy="686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5;p24" descr="preencoded.png">
            <a:extLst>
              <a:ext uri="{FF2B5EF4-FFF2-40B4-BE49-F238E27FC236}">
                <a16:creationId xmlns:a16="http://schemas.microsoft.com/office/drawing/2014/main" id="{434FA106-36E1-448E-99CA-2B83EC1848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21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1">
            <a:extLst>
              <a:ext uri="{FF2B5EF4-FFF2-40B4-BE49-F238E27FC236}">
                <a16:creationId xmlns:a16="http://schemas.microsoft.com/office/drawing/2014/main" id="{80D766E7-A6BD-4F2C-AE5F-5E2BA7C85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344" y="2690337"/>
            <a:ext cx="7007896" cy="14773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79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8F054ACD-7515-4BED-864A-FEF74BA5C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8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86FD3-A853-4084-9958-D241AC71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EB1C236-5CE9-42AD-955C-3FE30F6AD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294F73-8820-4C49-9916-7810F7A35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A312784-C919-47F8-AB63-8147739C0C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860" y="1519163"/>
            <a:ext cx="11551985" cy="45768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Google Shape;230;p19" descr="preencoded.png">
            <a:extLst>
              <a:ext uri="{FF2B5EF4-FFF2-40B4-BE49-F238E27FC236}">
                <a16:creationId xmlns:a16="http://schemas.microsoft.com/office/drawing/2014/main" id="{76096C9D-4FF9-46CD-B05C-C8F755AF371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86;p17" descr="preencoded.png">
            <a:extLst>
              <a:ext uri="{FF2B5EF4-FFF2-40B4-BE49-F238E27FC236}">
                <a16:creationId xmlns:a16="http://schemas.microsoft.com/office/drawing/2014/main" id="{91AA6714-0E50-41D5-9F81-57691ED9172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5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15779-68BD-4123-83D8-6C93AC78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F035883-C434-4FF5-B64A-6D11566EAE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6F82B2-9974-4D04-B436-B4EF89A9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230;p19" descr="preencoded.png">
            <a:extLst>
              <a:ext uri="{FF2B5EF4-FFF2-40B4-BE49-F238E27FC236}">
                <a16:creationId xmlns:a16="http://schemas.microsoft.com/office/drawing/2014/main" id="{A7A43DCC-C820-497F-B726-6441E6DE01E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6;p17" descr="preencoded.png">
            <a:extLst>
              <a:ext uri="{FF2B5EF4-FFF2-40B4-BE49-F238E27FC236}">
                <a16:creationId xmlns:a16="http://schemas.microsoft.com/office/drawing/2014/main" id="{6E58551D-62BF-47C7-9F24-27893D2703D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23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изображение на подло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CED55B-1EC8-4864-A033-6CB6E2E244BF}"/>
              </a:ext>
            </a:extLst>
          </p:cNvPr>
          <p:cNvSpPr/>
          <p:nvPr userDrawn="1"/>
        </p:nvSpPr>
        <p:spPr>
          <a:xfrm rot="5400000">
            <a:off x="-381002" y="381003"/>
            <a:ext cx="6858001" cy="6095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900000" sx="101000" sy="101000" algn="tl" rotWithShape="0">
              <a:schemeClr val="tx1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20" dirty="0"/>
          </a:p>
        </p:txBody>
      </p:sp>
      <p:pic>
        <p:nvPicPr>
          <p:cNvPr id="6" name="Google Shape;230;p19" descr="preencoded.png">
            <a:extLst>
              <a:ext uri="{FF2B5EF4-FFF2-40B4-BE49-F238E27FC236}">
                <a16:creationId xmlns:a16="http://schemas.microsoft.com/office/drawing/2014/main" id="{550AA789-A8F6-418F-86AC-F8A390EEA24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674" y="368641"/>
            <a:ext cx="12166653" cy="1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Рисунок 16">
            <a:extLst>
              <a:ext uri="{FF2B5EF4-FFF2-40B4-BE49-F238E27FC236}">
                <a16:creationId xmlns:a16="http://schemas.microsoft.com/office/drawing/2014/main" id="{0E46FB04-F4E1-4A01-B9DE-57DE4966F5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0859" y="425753"/>
            <a:ext cx="5383534" cy="5677408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1597">
                <a:solidFill>
                  <a:schemeClr val="tx1"/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r>
              <a:rPr lang="ru-RU" dirty="0"/>
              <a:t>ИЗОБРАЖЕНИЕ</a:t>
            </a:r>
          </a:p>
        </p:txBody>
      </p:sp>
      <p:pic>
        <p:nvPicPr>
          <p:cNvPr id="14" name="Google Shape;386;p17" descr="preencoded.png">
            <a:extLst>
              <a:ext uri="{FF2B5EF4-FFF2-40B4-BE49-F238E27FC236}">
                <a16:creationId xmlns:a16="http://schemas.microsoft.com/office/drawing/2014/main" id="{F8B56A6B-BA49-4AC0-9857-5E6A7231811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876817" y="127000"/>
            <a:ext cx="1064582" cy="1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78CBD8-65F5-4CF9-A58A-65CC484D3A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0157C8-9107-4EF9-B54D-F06503DB84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9E543BA0-ECCC-4685-97A1-6858594B98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4860" y="1570567"/>
            <a:ext cx="5380783" cy="453259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3D431A0-FD48-4B5D-89C9-C0BD0A25C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5380781" cy="993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731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AED3460-2281-4FB0-9B82-DE69B6D12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4449" y="6343022"/>
            <a:ext cx="722016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 b="1">
                <a:solidFill>
                  <a:schemeClr val="tx1">
                    <a:tint val="75000"/>
                  </a:schemeClr>
                </a:solidFill>
                <a:latin typeface="TikTok Sans SemiBold" panose="020B0604020202020204" charset="0"/>
                <a:cs typeface="TikTok Sans SemiBold" panose="020B0604020202020204" charset="0"/>
              </a:defRPr>
            </a:lvl1pPr>
          </a:lstStyle>
          <a:p>
            <a:fld id="{9B887A19-7F03-4921-9B56-A3AA111BC0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A0FCF9F-A7F2-463F-B68F-D8822EA754E8}"/>
              </a:ext>
            </a:extLst>
          </p:cNvPr>
          <p:cNvSpPr txBox="1">
            <a:spLocks/>
          </p:cNvSpPr>
          <p:nvPr userDrawn="1"/>
        </p:nvSpPr>
        <p:spPr>
          <a:xfrm>
            <a:off x="253472" y="501825"/>
            <a:ext cx="11652994" cy="81562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5400" b="1" i="0" u="none" strike="noStrike" cap="none">
                <a:solidFill>
                  <a:schemeClr val="bg1"/>
                </a:solidFill>
                <a:latin typeface="TikTok Sans SemiBold" panose="020B0604020202020204" charset="0"/>
                <a:ea typeface="Arial"/>
                <a:cs typeface="TikTok Sans SemiBold" panose="020B060402020202020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593" dirty="0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1984764-D995-4073-9A61-885D602D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1" y="425753"/>
            <a:ext cx="11551605" cy="99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5D29C82-39F4-4554-8F0F-6535CB21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860" y="6356349"/>
            <a:ext cx="559891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649971C8-265F-478F-966B-0A50CFA33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859" y="1825625"/>
            <a:ext cx="115516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en-US" dirty="0"/>
          </a:p>
          <a:p>
            <a:pPr lvl="3"/>
            <a:endParaRPr lang="ru-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0" r:id="rId3"/>
    <p:sldLayoutId id="2147483671" r:id="rId4"/>
    <p:sldLayoutId id="2147483713" r:id="rId5"/>
    <p:sldLayoutId id="2147483714" r:id="rId6"/>
    <p:sldLayoutId id="2147483734" r:id="rId7"/>
    <p:sldLayoutId id="2147483735" r:id="rId8"/>
    <p:sldLayoutId id="2147483709" r:id="rId9"/>
    <p:sldLayoutId id="2147483710" r:id="rId10"/>
    <p:sldLayoutId id="2147483717" r:id="rId11"/>
    <p:sldLayoutId id="2147483719" r:id="rId12"/>
    <p:sldLayoutId id="2147483736" r:id="rId13"/>
    <p:sldLayoutId id="2147483721" r:id="rId14"/>
    <p:sldLayoutId id="2147483723" r:id="rId15"/>
    <p:sldLayoutId id="2147483672" r:id="rId16"/>
    <p:sldLayoutId id="2147483690" r:id="rId17"/>
    <p:sldLayoutId id="2147483737" r:id="rId18"/>
    <p:sldLayoutId id="2147483738" r:id="rId19"/>
    <p:sldLayoutId id="2147483703" r:id="rId20"/>
    <p:sldLayoutId id="2147483716" r:id="rId21"/>
    <p:sldLayoutId id="2147483704" r:id="rId22"/>
    <p:sldLayoutId id="2147483705" r:id="rId23"/>
    <p:sldLayoutId id="2147483706" r:id="rId24"/>
    <p:sldLayoutId id="2147483685" r:id="rId25"/>
    <p:sldLayoutId id="2147483702" r:id="rId26"/>
    <p:sldLayoutId id="2147483728" r:id="rId27"/>
    <p:sldLayoutId id="2147483726" r:id="rId28"/>
    <p:sldLayoutId id="2147483689" r:id="rId29"/>
    <p:sldLayoutId id="2147483733" r:id="rId30"/>
    <p:sldLayoutId id="2147483707" r:id="rId31"/>
    <p:sldLayoutId id="2147483687" r:id="rId32"/>
    <p:sldLayoutId id="2147483701" r:id="rId33"/>
    <p:sldLayoutId id="2147483711" r:id="rId34"/>
    <p:sldLayoutId id="2147483739" r:id="rId35"/>
    <p:sldLayoutId id="2147483740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593" b="1" i="0" u="none" strike="noStrike" cap="none">
          <a:solidFill>
            <a:schemeClr val="tx1"/>
          </a:solidFill>
          <a:latin typeface="Montserrat ExtraBold" panose="00000900000000000000" pitchFamily="2" charset="-52"/>
          <a:ea typeface="Montserrat ExtraBold" panose="00000900000000000000" pitchFamily="2" charset="-52"/>
          <a:cs typeface="TikTok Sans SemiBold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798"/>
        </a:spcAft>
        <a:buClr>
          <a:srgbClr val="000000"/>
        </a:buClr>
        <a:buFont typeface="Arial"/>
        <a:defRPr sz="1198" b="0" i="0" u="none" strike="noStrike" cap="none">
          <a:solidFill>
            <a:schemeClr val="tx1"/>
          </a:solidFill>
          <a:latin typeface="Montserrat Light" panose="00000400000000000000" pitchFamily="2" charset="-52"/>
          <a:ea typeface="Montserrat Light" panose="00000400000000000000" pitchFamily="2" charset="-52"/>
          <a:cs typeface="TikTok Sans SemiBold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798"/>
        </a:spcAft>
        <a:buClr>
          <a:srgbClr val="000000"/>
        </a:buClr>
        <a:buFont typeface="Arial"/>
        <a:defRPr sz="1198" b="1" i="0" u="none" strike="noStrike" cap="none">
          <a:solidFill>
            <a:schemeClr val="tx1"/>
          </a:solidFill>
          <a:latin typeface="Montserrat" panose="00000500000000000000" pitchFamily="2" charset="-52"/>
          <a:ea typeface="Montserrat" panose="00000500000000000000" pitchFamily="2" charset="-52"/>
          <a:cs typeface="TikTok Sans SemiBold" panose="020B0604020202020204" charset="0"/>
          <a:sym typeface="Arial"/>
        </a:defRPr>
      </a:lvl2pPr>
      <a:lvl3pPr marL="190109" marR="0" lvl="2" indent="-190109" algn="l" rtl="0">
        <a:lnSpc>
          <a:spcPct val="100000"/>
        </a:lnSpc>
        <a:spcBef>
          <a:spcPts val="0"/>
        </a:spcBef>
        <a:spcAft>
          <a:spcPts val="798"/>
        </a:spcAft>
        <a:buClr>
          <a:schemeClr val="accent1">
            <a:lumMod val="75000"/>
          </a:schemeClr>
        </a:buClr>
        <a:buFont typeface="Arial" panose="020B0604020202020204" pitchFamily="34" charset="0"/>
        <a:buChar char="•"/>
        <a:defRPr sz="1198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3pPr>
      <a:lvl4pPr marL="228131" marR="0" lvl="3" indent="-228131" algn="l" rtl="0">
        <a:lnSpc>
          <a:spcPct val="100000"/>
        </a:lnSpc>
        <a:spcBef>
          <a:spcPts val="0"/>
        </a:spcBef>
        <a:spcAft>
          <a:spcPts val="798"/>
        </a:spcAft>
        <a:buClr>
          <a:schemeClr val="accent1">
            <a:lumMod val="75000"/>
          </a:schemeClr>
        </a:buClr>
        <a:buFont typeface="+mj-lt"/>
        <a:buAutoNum type="arabicPeriod"/>
        <a:defRPr sz="1198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4pPr>
      <a:lvl5pPr marL="228131" marR="0" lvl="4" indent="-228131" algn="l" rtl="0">
        <a:lnSpc>
          <a:spcPct val="100000"/>
        </a:lnSpc>
        <a:spcBef>
          <a:spcPts val="0"/>
        </a:spcBef>
        <a:spcAft>
          <a:spcPts val="0"/>
        </a:spcAft>
        <a:buClr>
          <a:schemeClr val="accent1">
            <a:lumMod val="75000"/>
          </a:schemeClr>
        </a:buClr>
        <a:buFont typeface="Montserrat Light" panose="00000400000000000000" pitchFamily="2" charset="-52"/>
        <a:buChar char="◇"/>
        <a:defRPr sz="1198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rief@commeta.tea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5.xml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189038-E3A2-42C6-9DED-27A2A7F5BE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Март 2026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37CEF5-3E63-4728-9E81-D4256F3CA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6547" y="2459504"/>
            <a:ext cx="383791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rgbClr val="1F2A44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rgbClr val="1F2A44"/>
                </a:solidFill>
                <a:effectLst/>
                <a:latin typeface="+mj-lt"/>
              </a:rPr>
              <a:t>COMPET BOT</a:t>
            </a: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rgbClr val="1F2A44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000" b="0" i="0" u="none" strike="noStrike" cap="none" normalizeH="0" baseline="0" dirty="0">
              <a:ln>
                <a:noFill/>
              </a:ln>
              <a:solidFill>
                <a:srgbClr val="1F2A44"/>
              </a:solidFill>
              <a:effectLst/>
              <a:latin typeface="+mj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52759-0CB4-4393-97EC-1DB379EC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47" y="3389586"/>
            <a:ext cx="59666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1F2A44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1F2A44"/>
                </a:solidFill>
                <a:effectLst/>
                <a:latin typeface="+mn-lt"/>
              </a:rPr>
              <a:t>Парсер размещений в мобильном приложении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1F2A44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26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>
            <a:extLst>
              <a:ext uri="{FF2B5EF4-FFF2-40B4-BE49-F238E27FC236}">
                <a16:creationId xmlns:a16="http://schemas.microsoft.com/office/drawing/2014/main" id="{6290EA36-F130-4741-BF3F-62370FB0A78E}"/>
              </a:ext>
            </a:extLst>
          </p:cNvPr>
          <p:cNvSpPr txBox="1">
            <a:spLocks/>
          </p:cNvSpPr>
          <p:nvPr/>
        </p:nvSpPr>
        <p:spPr>
          <a:xfrm>
            <a:off x="11308385" y="6542147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2A334C20-76C5-4A0B-9BC9-F612A4FFA9D8}"/>
              </a:ext>
            </a:extLst>
          </p:cNvPr>
          <p:cNvSpPr txBox="1">
            <a:spLocks/>
          </p:cNvSpPr>
          <p:nvPr/>
        </p:nvSpPr>
        <p:spPr>
          <a:xfrm>
            <a:off x="11308385" y="6542147"/>
            <a:ext cx="396253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9" name="Номер слайда 6">
            <a:extLst>
              <a:ext uri="{FF2B5EF4-FFF2-40B4-BE49-F238E27FC236}">
                <a16:creationId xmlns:a16="http://schemas.microsoft.com/office/drawing/2014/main" id="{6B6E0643-A7D6-4410-8F77-BD80756026DC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F474B-CB99-4E45-A5F4-B3BBA34F2A96}" type="slidenum">
              <a:rPr lang="ru-RU" sz="1000" smtClean="0"/>
              <a:pPr/>
              <a:t>10</a:t>
            </a:fld>
            <a:endParaRPr lang="ru-RU" sz="1000" dirty="0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AB629C6E-5D1B-4A6B-89AA-5470EF9B77A3}"/>
              </a:ext>
            </a:extLst>
          </p:cNvPr>
          <p:cNvSpPr/>
          <p:nvPr/>
        </p:nvSpPr>
        <p:spPr>
          <a:xfrm>
            <a:off x="997841" y="4493808"/>
            <a:ext cx="4473996" cy="7867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F05CDFA4-CBBE-40B9-873B-D1511F48AD0B}"/>
              </a:ext>
            </a:extLst>
          </p:cNvPr>
          <p:cNvCxnSpPr>
            <a:cxnSpLocks/>
            <a:stCxn id="82" idx="4"/>
            <a:endCxn id="87" idx="0"/>
          </p:cNvCxnSpPr>
          <p:nvPr/>
        </p:nvCxnSpPr>
        <p:spPr>
          <a:xfrm>
            <a:off x="2838354" y="3603433"/>
            <a:ext cx="0" cy="18326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Правая фигурная скобка 69">
            <a:extLst>
              <a:ext uri="{FF2B5EF4-FFF2-40B4-BE49-F238E27FC236}">
                <a16:creationId xmlns:a16="http://schemas.microsoft.com/office/drawing/2014/main" id="{165D5D4C-AEFD-4D4F-99ED-F4C826921BC7}"/>
              </a:ext>
            </a:extLst>
          </p:cNvPr>
          <p:cNvSpPr/>
          <p:nvPr/>
        </p:nvSpPr>
        <p:spPr>
          <a:xfrm rot="5400000">
            <a:off x="7990210" y="2110758"/>
            <a:ext cx="740146" cy="3610154"/>
          </a:xfrm>
          <a:prstGeom prst="rightBrace">
            <a:avLst>
              <a:gd name="adj1" fmla="val 63300"/>
              <a:gd name="adj2" fmla="val 48459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авая фигурная скобка 70">
            <a:extLst>
              <a:ext uri="{FF2B5EF4-FFF2-40B4-BE49-F238E27FC236}">
                <a16:creationId xmlns:a16="http://schemas.microsoft.com/office/drawing/2014/main" id="{8ED35A78-22A8-4CB3-9BFC-39CA12B5D6F0}"/>
              </a:ext>
            </a:extLst>
          </p:cNvPr>
          <p:cNvSpPr/>
          <p:nvPr/>
        </p:nvSpPr>
        <p:spPr>
          <a:xfrm rot="5400000" flipH="1">
            <a:off x="5960117" y="-663611"/>
            <a:ext cx="1118902" cy="7362429"/>
          </a:xfrm>
          <a:prstGeom prst="rightBrace">
            <a:avLst>
              <a:gd name="adj1" fmla="val 76983"/>
              <a:gd name="adj2" fmla="val 49497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FE1F5D9-9CDC-4929-A44E-95018BC6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r="6072"/>
          <a:stretch>
            <a:fillRect/>
          </a:stretch>
        </p:blipFill>
        <p:spPr>
          <a:xfrm>
            <a:off x="2643263" y="1628929"/>
            <a:ext cx="7823889" cy="903264"/>
          </a:xfrm>
          <a:prstGeom prst="rect">
            <a:avLst/>
          </a:prstGeom>
        </p:spPr>
      </p:pic>
      <p:sp>
        <p:nvSpPr>
          <p:cNvPr id="74" name="Номер слайда 6">
            <a:extLst>
              <a:ext uri="{FF2B5EF4-FFF2-40B4-BE49-F238E27FC236}">
                <a16:creationId xmlns:a16="http://schemas.microsoft.com/office/drawing/2014/main" id="{E60BD5BC-D821-4BE4-96CB-CCC29D00D5A9}"/>
              </a:ext>
            </a:extLst>
          </p:cNvPr>
          <p:cNvSpPr txBox="1">
            <a:spLocks/>
          </p:cNvSpPr>
          <p:nvPr/>
        </p:nvSpPr>
        <p:spPr>
          <a:xfrm>
            <a:off x="11577864" y="6421224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75" name="Текст 22">
            <a:extLst>
              <a:ext uri="{FF2B5EF4-FFF2-40B4-BE49-F238E27FC236}">
                <a16:creationId xmlns:a16="http://schemas.microsoft.com/office/drawing/2014/main" id="{8C2AD015-AE60-441E-A0C6-A1EFF14881D8}"/>
              </a:ext>
            </a:extLst>
          </p:cNvPr>
          <p:cNvSpPr txBox="1">
            <a:spLocks/>
          </p:cNvSpPr>
          <p:nvPr/>
        </p:nvSpPr>
        <p:spPr>
          <a:xfrm>
            <a:off x="2796835" y="1613334"/>
            <a:ext cx="2897759" cy="1006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800" dirty="0">
                <a:solidFill>
                  <a:srgbClr val="1F2A44"/>
                </a:solidFill>
                <a:latin typeface="+mj-lt"/>
              </a:rPr>
              <a:t>Автоматический сбор креативов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FFEC4E-27A9-42E2-878D-7E8905BC1A70}"/>
              </a:ext>
            </a:extLst>
          </p:cNvPr>
          <p:cNvSpPr txBox="1"/>
          <p:nvPr/>
        </p:nvSpPr>
        <p:spPr>
          <a:xfrm>
            <a:off x="2796835" y="2170322"/>
            <a:ext cx="2263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" lvl="6" indent="0">
              <a:buNone/>
            </a:pPr>
            <a:r>
              <a:rPr lang="ru-RU" sz="1200" b="1" dirty="0">
                <a:solidFill>
                  <a:srgbClr val="C21F04"/>
                </a:solidFill>
                <a:latin typeface="+mj-lt"/>
              </a:rPr>
              <a:t>Ежемесячно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708D51-E144-486C-A214-D1FA0DDB52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r="6072"/>
          <a:stretch>
            <a:fillRect/>
          </a:stretch>
        </p:blipFill>
        <p:spPr>
          <a:xfrm>
            <a:off x="6683846" y="4419114"/>
            <a:ext cx="3849582" cy="95229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78" name="Текст 22">
            <a:extLst>
              <a:ext uri="{FF2B5EF4-FFF2-40B4-BE49-F238E27FC236}">
                <a16:creationId xmlns:a16="http://schemas.microsoft.com/office/drawing/2014/main" id="{1AA7258D-04B5-495F-9AA0-BD259DED3631}"/>
              </a:ext>
            </a:extLst>
          </p:cNvPr>
          <p:cNvSpPr txBox="1">
            <a:spLocks/>
          </p:cNvSpPr>
          <p:nvPr/>
        </p:nvSpPr>
        <p:spPr>
          <a:xfrm>
            <a:off x="6788547" y="4475063"/>
            <a:ext cx="3684010" cy="1006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rgbClr val="1F2A44"/>
                </a:solidFill>
                <a:latin typeface="+mj-lt"/>
              </a:rPr>
              <a:t>Креативы подгружаются в базу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13FF15-3EFB-44A2-9A54-8412D4BB05F2}"/>
              </a:ext>
            </a:extLst>
          </p:cNvPr>
          <p:cNvSpPr txBox="1"/>
          <p:nvPr/>
        </p:nvSpPr>
        <p:spPr>
          <a:xfrm>
            <a:off x="6726272" y="4750254"/>
            <a:ext cx="3764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" lvl="6" indent="0">
              <a:buNone/>
            </a:pPr>
            <a:r>
              <a:rPr lang="ru-RU" sz="1600" b="1" dirty="0">
                <a:solidFill>
                  <a:srgbClr val="C21F04"/>
                </a:solidFill>
                <a:latin typeface="+mj-lt"/>
              </a:rPr>
              <a:t>15-20 дней после отчетного месяца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F661B5-7A72-49A4-B453-520ED64E8265}"/>
              </a:ext>
            </a:extLst>
          </p:cNvPr>
          <p:cNvSpPr txBox="1"/>
          <p:nvPr/>
        </p:nvSpPr>
        <p:spPr>
          <a:xfrm flipH="1">
            <a:off x="391204" y="904481"/>
            <a:ext cx="115388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800" dirty="0">
                <a:solidFill>
                  <a:srgbClr val="1F2A44"/>
                </a:solidFill>
                <a:latin typeface="+mn-lt"/>
              </a:rPr>
              <a:t>Данные за каждый новый месяц появляются в системе после </a:t>
            </a:r>
            <a:r>
              <a:rPr lang="ru-RU" sz="1800" b="1" dirty="0">
                <a:solidFill>
                  <a:srgbClr val="1F2A44"/>
                </a:solidFill>
                <a:latin typeface="+mn-lt"/>
              </a:rPr>
              <a:t>20 числа следующего месяца </a:t>
            </a:r>
          </a:p>
        </p:txBody>
      </p: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AA6F9BA0-52B4-4887-AA38-35278847E4BE}"/>
              </a:ext>
            </a:extLst>
          </p:cNvPr>
          <p:cNvCxnSpPr>
            <a:cxnSpLocks/>
            <a:endCxn id="88" idx="6"/>
          </p:cNvCxnSpPr>
          <p:nvPr/>
        </p:nvCxnSpPr>
        <p:spPr>
          <a:xfrm>
            <a:off x="2761114" y="3534661"/>
            <a:ext cx="7507450" cy="160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Овал 81">
            <a:extLst>
              <a:ext uri="{FF2B5EF4-FFF2-40B4-BE49-F238E27FC236}">
                <a16:creationId xmlns:a16="http://schemas.microsoft.com/office/drawing/2014/main" id="{4357928A-6B6F-42BE-A154-4E0D2266A1BC}"/>
              </a:ext>
            </a:extLst>
          </p:cNvPr>
          <p:cNvSpPr/>
          <p:nvPr/>
        </p:nvSpPr>
        <p:spPr>
          <a:xfrm>
            <a:off x="2761352" y="3469096"/>
            <a:ext cx="154004" cy="13433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00B4604-D474-423E-B534-9B03E5FF4A3C}"/>
              </a:ext>
            </a:extLst>
          </p:cNvPr>
          <p:cNvSpPr txBox="1"/>
          <p:nvPr/>
        </p:nvSpPr>
        <p:spPr>
          <a:xfrm>
            <a:off x="1091583" y="5682314"/>
            <a:ext cx="1021680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200" dirty="0">
                <a:solidFill>
                  <a:srgbClr val="1F2A44"/>
                </a:solidFill>
                <a:latin typeface="+mn-lt"/>
              </a:rPr>
              <a:t>*</a:t>
            </a:r>
            <a:r>
              <a:rPr lang="en-US" sz="1200" dirty="0">
                <a:solidFill>
                  <a:srgbClr val="1F2A44"/>
                </a:solidFill>
                <a:latin typeface="+mn-lt"/>
              </a:rPr>
              <a:t> </a:t>
            </a:r>
            <a:r>
              <a:rPr lang="ru-RU" sz="1200" dirty="0">
                <a:solidFill>
                  <a:srgbClr val="1F2A44"/>
                </a:solidFill>
                <a:latin typeface="+mn-lt"/>
              </a:rPr>
              <a:t>Схема работы подбирается индивидуально, исходя из ваших условий. Доступны два варианта </a:t>
            </a:r>
            <a:r>
              <a:rPr lang="ru-RU" sz="1200" b="0" i="0" dirty="0">
                <a:solidFill>
                  <a:srgbClr val="1F2A44"/>
                </a:solidFill>
                <a:effectLst/>
                <a:latin typeface="+mn-lt"/>
              </a:rPr>
              <a:t>в связи с техническими особенностями инструмента</a:t>
            </a:r>
            <a:r>
              <a:rPr lang="ru-RU" sz="1200" dirty="0">
                <a:solidFill>
                  <a:srgbClr val="1F2A44"/>
                </a:solidFill>
                <a:latin typeface="+mn-lt"/>
              </a:rPr>
              <a:t>:</a:t>
            </a:r>
          </a:p>
          <a:p>
            <a:pPr algn="l"/>
            <a:endParaRPr lang="ru-RU" sz="1200" dirty="0">
              <a:solidFill>
                <a:srgbClr val="1F2A44"/>
              </a:solidFill>
              <a:latin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2A44"/>
                </a:solidFill>
                <a:latin typeface="+mn-lt"/>
              </a:rPr>
              <a:t>поэтапная передача данных в зависимости от даты запроса;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F2A44"/>
                </a:solidFill>
                <a:latin typeface="+mn-lt"/>
              </a:rPr>
              <a:t>отправка полного пакета данных после 20‑го числа месяца, следующего за месяцем необходимого периода</a:t>
            </a:r>
          </a:p>
          <a:p>
            <a:pPr algn="l"/>
            <a:endParaRPr lang="ru-RU" sz="1200" dirty="0">
              <a:solidFill>
                <a:srgbClr val="1F2A44"/>
              </a:solidFill>
              <a:latin typeface="+mn-lt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1EA51096-3BB6-4583-B873-304E2755F106}"/>
              </a:ext>
            </a:extLst>
          </p:cNvPr>
          <p:cNvSpPr/>
          <p:nvPr/>
        </p:nvSpPr>
        <p:spPr>
          <a:xfrm>
            <a:off x="5886312" y="3817138"/>
            <a:ext cx="1337790" cy="3548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D765DC-2820-423A-9EF6-66AB182BA1F6}"/>
              </a:ext>
            </a:extLst>
          </p:cNvPr>
          <p:cNvSpPr txBox="1"/>
          <p:nvPr/>
        </p:nvSpPr>
        <p:spPr>
          <a:xfrm>
            <a:off x="6005109" y="3868376"/>
            <a:ext cx="136036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400" dirty="0">
                <a:solidFill>
                  <a:srgbClr val="1F2A44"/>
                </a:solidFill>
                <a:latin typeface="+mn-lt"/>
              </a:rPr>
              <a:t>20 Декабря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8D31EF24-C058-49DD-8A4C-DE2024E52BE0}"/>
              </a:ext>
            </a:extLst>
          </p:cNvPr>
          <p:cNvSpPr/>
          <p:nvPr/>
        </p:nvSpPr>
        <p:spPr>
          <a:xfrm>
            <a:off x="2321858" y="3757045"/>
            <a:ext cx="1035761" cy="314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D4311E-371A-455B-82D2-32C3BC4A7810}"/>
              </a:ext>
            </a:extLst>
          </p:cNvPr>
          <p:cNvSpPr txBox="1"/>
          <p:nvPr/>
        </p:nvSpPr>
        <p:spPr>
          <a:xfrm>
            <a:off x="2371528" y="3786701"/>
            <a:ext cx="93365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1F2A44"/>
                </a:solidFill>
                <a:latin typeface="+mn-lt"/>
              </a:rPr>
              <a:t>Январь</a:t>
            </a: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C060FA99-2231-4B2C-B5E8-816CDC35B0BC}"/>
              </a:ext>
            </a:extLst>
          </p:cNvPr>
          <p:cNvSpPr/>
          <p:nvPr/>
        </p:nvSpPr>
        <p:spPr>
          <a:xfrm>
            <a:off x="10114560" y="3469096"/>
            <a:ext cx="154004" cy="13433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8EDDA961-2F51-4022-80B9-B95BD9F6E224}"/>
              </a:ext>
            </a:extLst>
          </p:cNvPr>
          <p:cNvCxnSpPr>
            <a:cxnSpLocks/>
            <a:stCxn id="92" idx="4"/>
            <a:endCxn id="84" idx="0"/>
          </p:cNvCxnSpPr>
          <p:nvPr/>
        </p:nvCxnSpPr>
        <p:spPr>
          <a:xfrm flipH="1">
            <a:off x="6555207" y="3591198"/>
            <a:ext cx="1" cy="22594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F80D0FF-C774-419C-A8A8-13378F854EED}"/>
              </a:ext>
            </a:extLst>
          </p:cNvPr>
          <p:cNvSpPr txBox="1"/>
          <p:nvPr/>
        </p:nvSpPr>
        <p:spPr>
          <a:xfrm flipH="1">
            <a:off x="3800905" y="3065733"/>
            <a:ext cx="21773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1F2A44"/>
                </a:solidFill>
                <a:latin typeface="+mn-lt"/>
              </a:rPr>
              <a:t>Получим данные Январь-</a:t>
            </a:r>
            <a:r>
              <a:rPr lang="ru-RU" sz="1400" b="1" dirty="0">
                <a:solidFill>
                  <a:srgbClr val="1F2A44"/>
                </a:solidFill>
                <a:latin typeface="+mn-lt"/>
              </a:rPr>
              <a:t>Октябрь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27755CBF-76BC-46F7-8DC8-2B5B2E4AD7C6}"/>
              </a:ext>
            </a:extLst>
          </p:cNvPr>
          <p:cNvCxnSpPr>
            <a:cxnSpLocks/>
            <a:stCxn id="92" idx="0"/>
            <a:endCxn id="72" idx="2"/>
          </p:cNvCxnSpPr>
          <p:nvPr/>
        </p:nvCxnSpPr>
        <p:spPr>
          <a:xfrm flipV="1">
            <a:off x="6555208" y="2532193"/>
            <a:ext cx="0" cy="92466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Овал 91">
            <a:extLst>
              <a:ext uri="{FF2B5EF4-FFF2-40B4-BE49-F238E27FC236}">
                <a16:creationId xmlns:a16="http://schemas.microsoft.com/office/drawing/2014/main" id="{F5040904-8312-4FDC-8029-B7DAD92D9CAD}"/>
              </a:ext>
            </a:extLst>
          </p:cNvPr>
          <p:cNvSpPr/>
          <p:nvPr/>
        </p:nvSpPr>
        <p:spPr>
          <a:xfrm>
            <a:off x="6478206" y="3456861"/>
            <a:ext cx="154004" cy="13433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D959D4F-0723-4DB8-8111-513393D2B7E9}"/>
              </a:ext>
            </a:extLst>
          </p:cNvPr>
          <p:cNvSpPr txBox="1"/>
          <p:nvPr/>
        </p:nvSpPr>
        <p:spPr>
          <a:xfrm flipH="1">
            <a:off x="7209169" y="3082113"/>
            <a:ext cx="217734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1F2A44"/>
                </a:solidFill>
                <a:latin typeface="+mn-lt"/>
              </a:rPr>
              <a:t>Получим данные Январь-</a:t>
            </a:r>
            <a:r>
              <a:rPr lang="ru-RU" sz="1400" b="1" dirty="0">
                <a:solidFill>
                  <a:srgbClr val="1F2A44"/>
                </a:solidFill>
                <a:latin typeface="+mn-lt"/>
              </a:rPr>
              <a:t>Ноябрь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EAA101C-0604-4C2A-A82F-D395852C17FD}"/>
              </a:ext>
            </a:extLst>
          </p:cNvPr>
          <p:cNvSpPr txBox="1"/>
          <p:nvPr/>
        </p:nvSpPr>
        <p:spPr>
          <a:xfrm flipH="1">
            <a:off x="871163" y="4672676"/>
            <a:ext cx="463699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400" dirty="0">
                <a:solidFill>
                  <a:srgbClr val="1F2A44"/>
                </a:solidFill>
                <a:latin typeface="+mn-lt"/>
              </a:rPr>
              <a:t>Например, необходима выгрузка в период «Январь-Ноябрь»*</a:t>
            </a:r>
          </a:p>
        </p:txBody>
      </p:sp>
      <p:sp>
        <p:nvSpPr>
          <p:cNvPr id="38" name="Заголовок 3">
            <a:extLst>
              <a:ext uri="{FF2B5EF4-FFF2-40B4-BE49-F238E27FC236}">
                <a16:creationId xmlns:a16="http://schemas.microsoft.com/office/drawing/2014/main" id="{EDA8C103-FC6A-4333-A873-4F569F177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675" y="142815"/>
            <a:ext cx="11550650" cy="993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F2A44"/>
                </a:solidFill>
              </a:rPr>
              <a:t>Как работает </a:t>
            </a:r>
            <a:r>
              <a:rPr lang="en-US" sz="3200" b="1" dirty="0" err="1">
                <a:solidFill>
                  <a:srgbClr val="1F2A44"/>
                </a:solidFill>
              </a:rPr>
              <a:t>Compet</a:t>
            </a:r>
            <a:r>
              <a:rPr lang="en-US" sz="3200" b="1" dirty="0">
                <a:solidFill>
                  <a:srgbClr val="1F2A44"/>
                </a:solidFill>
              </a:rPr>
              <a:t> bot</a:t>
            </a:r>
            <a:r>
              <a:rPr lang="ru-RU" sz="3200" b="1" dirty="0">
                <a:solidFill>
                  <a:srgbClr val="1F2A4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28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>
            <a:extLst>
              <a:ext uri="{FF2B5EF4-FFF2-40B4-BE49-F238E27FC236}">
                <a16:creationId xmlns:a16="http://schemas.microsoft.com/office/drawing/2014/main" id="{6290EA36-F130-4741-BF3F-62370FB0A78E}"/>
              </a:ext>
            </a:extLst>
          </p:cNvPr>
          <p:cNvSpPr txBox="1">
            <a:spLocks/>
          </p:cNvSpPr>
          <p:nvPr/>
        </p:nvSpPr>
        <p:spPr>
          <a:xfrm>
            <a:off x="11308385" y="6542147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2A334C20-76C5-4A0B-9BC9-F612A4FFA9D8}"/>
              </a:ext>
            </a:extLst>
          </p:cNvPr>
          <p:cNvSpPr txBox="1">
            <a:spLocks/>
          </p:cNvSpPr>
          <p:nvPr/>
        </p:nvSpPr>
        <p:spPr>
          <a:xfrm>
            <a:off x="11308385" y="6542147"/>
            <a:ext cx="396253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9" name="Номер слайда 6">
            <a:extLst>
              <a:ext uri="{FF2B5EF4-FFF2-40B4-BE49-F238E27FC236}">
                <a16:creationId xmlns:a16="http://schemas.microsoft.com/office/drawing/2014/main" id="{6B6E0643-A7D6-4410-8F77-BD80756026DC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F474B-CB99-4E45-A5F4-B3BBA34F2A96}" type="slidenum">
              <a:rPr lang="ru-RU" sz="1000" smtClean="0"/>
              <a:pPr/>
              <a:t>11</a:t>
            </a:fld>
            <a:endParaRPr lang="ru-RU" sz="1000" dirty="0"/>
          </a:p>
        </p:txBody>
      </p:sp>
      <p:sp>
        <p:nvSpPr>
          <p:cNvPr id="74" name="Номер слайда 6">
            <a:extLst>
              <a:ext uri="{FF2B5EF4-FFF2-40B4-BE49-F238E27FC236}">
                <a16:creationId xmlns:a16="http://schemas.microsoft.com/office/drawing/2014/main" id="{E60BD5BC-D821-4BE4-96CB-CCC29D00D5A9}"/>
              </a:ext>
            </a:extLst>
          </p:cNvPr>
          <p:cNvSpPr txBox="1">
            <a:spLocks/>
          </p:cNvSpPr>
          <p:nvPr/>
        </p:nvSpPr>
        <p:spPr>
          <a:xfrm>
            <a:off x="11577864" y="6421224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0F40C2F-05CF-4864-B6ED-1F7F2397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r="6072"/>
          <a:stretch>
            <a:fillRect/>
          </a:stretch>
        </p:blipFill>
        <p:spPr>
          <a:xfrm>
            <a:off x="2631092" y="1595067"/>
            <a:ext cx="2228361" cy="3726806"/>
          </a:xfrm>
          <a:prstGeom prst="rect">
            <a:avLst/>
          </a:prstGeom>
        </p:spPr>
      </p:pic>
      <p:sp>
        <p:nvSpPr>
          <p:cNvPr id="38" name="Заголовок 3">
            <a:extLst>
              <a:ext uri="{FF2B5EF4-FFF2-40B4-BE49-F238E27FC236}">
                <a16:creationId xmlns:a16="http://schemas.microsoft.com/office/drawing/2014/main" id="{32F5A683-459B-46A7-BE82-C8AE07275F1D}"/>
              </a:ext>
            </a:extLst>
          </p:cNvPr>
          <p:cNvSpPr txBox="1">
            <a:spLocks/>
          </p:cNvSpPr>
          <p:nvPr/>
        </p:nvSpPr>
        <p:spPr>
          <a:xfrm>
            <a:off x="571437" y="740191"/>
            <a:ext cx="11204553" cy="332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/>
          </a:p>
        </p:txBody>
      </p:sp>
      <p:sp>
        <p:nvSpPr>
          <p:cNvPr id="39" name="Номер слайда 6">
            <a:extLst>
              <a:ext uri="{FF2B5EF4-FFF2-40B4-BE49-F238E27FC236}">
                <a16:creationId xmlns:a16="http://schemas.microsoft.com/office/drawing/2014/main" id="{518DEDFD-0B3E-4F07-A301-72645EBFCE06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F474B-CB99-4E45-A5F4-B3BBA34F2A96}" type="slidenum">
              <a:rPr lang="ru-RU" sz="1000" smtClean="0"/>
              <a:pPr/>
              <a:t>11</a:t>
            </a:fld>
            <a:endParaRPr lang="ru-RU" sz="1000" dirty="0"/>
          </a:p>
        </p:txBody>
      </p:sp>
      <p:sp>
        <p:nvSpPr>
          <p:cNvPr id="40" name="Текст 22">
            <a:extLst>
              <a:ext uri="{FF2B5EF4-FFF2-40B4-BE49-F238E27FC236}">
                <a16:creationId xmlns:a16="http://schemas.microsoft.com/office/drawing/2014/main" id="{682AFC00-858F-4B35-9630-90EB74FA7856}"/>
              </a:ext>
            </a:extLst>
          </p:cNvPr>
          <p:cNvSpPr txBox="1">
            <a:spLocks/>
          </p:cNvSpPr>
          <p:nvPr/>
        </p:nvSpPr>
        <p:spPr>
          <a:xfrm>
            <a:off x="2649414" y="1615867"/>
            <a:ext cx="2191715" cy="1006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rgbClr val="1F2A44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1F2A44"/>
                </a:solidFill>
                <a:latin typeface="+mj-lt"/>
              </a:rPr>
              <a:t>Первый этап</a:t>
            </a:r>
            <a:endParaRPr lang="en-US" sz="2000" dirty="0">
              <a:solidFill>
                <a:srgbClr val="1F2A44"/>
              </a:solidFill>
              <a:latin typeface="+mj-lt"/>
            </a:endParaRPr>
          </a:p>
          <a:p>
            <a:pPr lvl="1"/>
            <a:endParaRPr lang="en" sz="2000" dirty="0">
              <a:solidFill>
                <a:srgbClr val="1F2A44"/>
              </a:solidFill>
              <a:latin typeface="+mj-lt"/>
            </a:endParaRP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Получение брифа </a:t>
            </a:r>
            <a:r>
              <a:rPr lang="ru-RU" sz="1400" dirty="0">
                <a:solidFill>
                  <a:srgbClr val="1F2A44"/>
                </a:solidFill>
                <a:hlinkClick r:id="rId4" action="ppaction://hlinksldjump"/>
              </a:rPr>
              <a:t>(Слайд 9)</a:t>
            </a:r>
            <a:endParaRPr lang="ru-RU" sz="1400" dirty="0">
              <a:solidFill>
                <a:srgbClr val="1F2A44"/>
              </a:solidFill>
            </a:endParaRPr>
          </a:p>
        </p:txBody>
      </p:sp>
      <p:sp>
        <p:nvSpPr>
          <p:cNvPr id="41" name="Текст 7">
            <a:extLst>
              <a:ext uri="{FF2B5EF4-FFF2-40B4-BE49-F238E27FC236}">
                <a16:creationId xmlns:a16="http://schemas.microsoft.com/office/drawing/2014/main" id="{B96C89DC-CD2D-4D23-902C-111C027E6981}"/>
              </a:ext>
            </a:extLst>
          </p:cNvPr>
          <p:cNvSpPr txBox="1">
            <a:spLocks/>
          </p:cNvSpPr>
          <p:nvPr/>
        </p:nvSpPr>
        <p:spPr>
          <a:xfrm>
            <a:off x="1389231" y="5865150"/>
            <a:ext cx="10155070" cy="279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400" b="0" kern="1200" baseline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1F2A44"/>
                </a:solidFill>
              </a:rPr>
              <a:t>* В случае, если в базе нет необходимых сегментов для сбора </a:t>
            </a:r>
            <a:r>
              <a:rPr lang="ru-RU" dirty="0" err="1">
                <a:solidFill>
                  <a:srgbClr val="1F2A44"/>
                </a:solidFill>
              </a:rPr>
              <a:t>компет</a:t>
            </a:r>
            <a:r>
              <a:rPr lang="ru-RU" dirty="0">
                <a:solidFill>
                  <a:srgbClr val="1F2A44"/>
                </a:solidFill>
              </a:rPr>
              <a:t> анализа – сроки обсуждаются индивидуально в зависимости от сложности</a:t>
            </a:r>
          </a:p>
          <a:p>
            <a:r>
              <a:rPr lang="ru-RU" dirty="0">
                <a:solidFill>
                  <a:srgbClr val="1F2A44"/>
                </a:solidFill>
              </a:rPr>
              <a:t>** </a:t>
            </a:r>
            <a:r>
              <a:rPr lang="en-US" dirty="0">
                <a:solidFill>
                  <a:srgbClr val="1F2A44"/>
                </a:solidFill>
              </a:rPr>
              <a:t>Excel</a:t>
            </a:r>
            <a:r>
              <a:rPr lang="ru-RU" dirty="0">
                <a:solidFill>
                  <a:srgbClr val="1F2A44"/>
                </a:solidFill>
              </a:rPr>
              <a:t>-таблица –  по договорённости (как правило, сроки быстрее стандартных)</a:t>
            </a:r>
          </a:p>
          <a:p>
            <a:endParaRPr lang="en" dirty="0"/>
          </a:p>
        </p:txBody>
      </p:sp>
      <p:sp>
        <p:nvSpPr>
          <p:cNvPr id="42" name="Текст 22">
            <a:extLst>
              <a:ext uri="{FF2B5EF4-FFF2-40B4-BE49-F238E27FC236}">
                <a16:creationId xmlns:a16="http://schemas.microsoft.com/office/drawing/2014/main" id="{372B2B2A-74FE-449F-BD45-3EC39996DD7C}"/>
              </a:ext>
            </a:extLst>
          </p:cNvPr>
          <p:cNvSpPr txBox="1">
            <a:spLocks/>
          </p:cNvSpPr>
          <p:nvPr/>
        </p:nvSpPr>
        <p:spPr>
          <a:xfrm>
            <a:off x="2665507" y="4010580"/>
            <a:ext cx="2315023" cy="1006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rgbClr val="1F2A44"/>
                </a:solidFill>
                <a:latin typeface="+mj-lt"/>
              </a:rPr>
              <a:t>Обработка запроса </a:t>
            </a:r>
            <a:endParaRPr lang="en" sz="1600" dirty="0">
              <a:solidFill>
                <a:srgbClr val="1F2A44"/>
              </a:solidFill>
              <a:latin typeface="+mj-lt"/>
            </a:endParaRPr>
          </a:p>
          <a:p>
            <a:pPr marL="11112" lvl="6" indent="0">
              <a:buNone/>
            </a:pPr>
            <a:r>
              <a:rPr lang="ru-RU" sz="1600" b="1" dirty="0">
                <a:solidFill>
                  <a:srgbClr val="C21F04"/>
                </a:solidFill>
                <a:latin typeface="+mj-lt"/>
              </a:rPr>
              <a:t>1-2 рабочих дня  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6CCA5B2-496B-4726-9418-6D1E2030D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r="6072"/>
          <a:stretch>
            <a:fillRect/>
          </a:stretch>
        </p:blipFill>
        <p:spPr>
          <a:xfrm>
            <a:off x="7236796" y="1595067"/>
            <a:ext cx="2315023" cy="372680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44" name="Текст 27">
            <a:extLst>
              <a:ext uri="{FF2B5EF4-FFF2-40B4-BE49-F238E27FC236}">
                <a16:creationId xmlns:a16="http://schemas.microsoft.com/office/drawing/2014/main" id="{492F63C9-A74B-4330-BA54-23FA9F22B93C}"/>
              </a:ext>
            </a:extLst>
          </p:cNvPr>
          <p:cNvSpPr txBox="1">
            <a:spLocks/>
          </p:cNvSpPr>
          <p:nvPr/>
        </p:nvSpPr>
        <p:spPr>
          <a:xfrm>
            <a:off x="7337871" y="1684912"/>
            <a:ext cx="2112871" cy="1643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rgbClr val="1F2A44"/>
                </a:solidFill>
                <a:latin typeface="+mj-lt"/>
              </a:rPr>
              <a:t>  </a:t>
            </a:r>
            <a:r>
              <a:rPr lang="ru-RU" sz="2000" dirty="0">
                <a:solidFill>
                  <a:srgbClr val="1F2A44"/>
                </a:solidFill>
                <a:latin typeface="+mj-lt"/>
              </a:rPr>
              <a:t>Третий этап</a:t>
            </a:r>
            <a:endParaRPr lang="en-US" sz="2000" dirty="0">
              <a:solidFill>
                <a:srgbClr val="1F2A44"/>
              </a:solidFill>
              <a:latin typeface="+mj-lt"/>
            </a:endParaRPr>
          </a:p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 </a:t>
            </a:r>
            <a:endParaRPr lang="en" sz="2000" dirty="0">
              <a:solidFill>
                <a:srgbClr val="1F2A44"/>
              </a:solidFill>
              <a:latin typeface="+mj-lt"/>
            </a:endParaRP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Сбор конкурентного анализа в формате таблицы** или презентации </a:t>
            </a:r>
            <a:endParaRPr lang="en" sz="1400" dirty="0">
              <a:solidFill>
                <a:srgbClr val="1F2A44"/>
              </a:solidFill>
            </a:endParaRPr>
          </a:p>
          <a:p>
            <a:endParaRPr lang="ru-RU" dirty="0"/>
          </a:p>
        </p:txBody>
      </p:sp>
      <p:sp>
        <p:nvSpPr>
          <p:cNvPr id="45" name="Текст 22">
            <a:extLst>
              <a:ext uri="{FF2B5EF4-FFF2-40B4-BE49-F238E27FC236}">
                <a16:creationId xmlns:a16="http://schemas.microsoft.com/office/drawing/2014/main" id="{23D47F22-885E-4A92-94EE-171EEE73E767}"/>
              </a:ext>
            </a:extLst>
          </p:cNvPr>
          <p:cNvSpPr txBox="1">
            <a:spLocks/>
          </p:cNvSpPr>
          <p:nvPr/>
        </p:nvSpPr>
        <p:spPr>
          <a:xfrm>
            <a:off x="7270238" y="4038727"/>
            <a:ext cx="2415978" cy="1006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rgbClr val="1F2A44"/>
                </a:solidFill>
                <a:latin typeface="+mj-lt"/>
              </a:rPr>
              <a:t>Анализ конкурентов</a:t>
            </a:r>
            <a:endParaRPr lang="en" sz="1600" dirty="0">
              <a:solidFill>
                <a:srgbClr val="1F2A44"/>
              </a:solidFill>
              <a:latin typeface="+mj-lt"/>
            </a:endParaRPr>
          </a:p>
          <a:p>
            <a:pPr marL="11112" lvl="6" indent="0">
              <a:buNone/>
            </a:pPr>
            <a:endParaRPr lang="ru-RU" sz="1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275BCE4-EA3F-4660-B5C2-CD95896D21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2" r="6072"/>
          <a:stretch>
            <a:fillRect/>
          </a:stretch>
        </p:blipFill>
        <p:spPr>
          <a:xfrm>
            <a:off x="4929776" y="1595067"/>
            <a:ext cx="2228361" cy="372680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47" name="Текст 27">
            <a:extLst>
              <a:ext uri="{FF2B5EF4-FFF2-40B4-BE49-F238E27FC236}">
                <a16:creationId xmlns:a16="http://schemas.microsoft.com/office/drawing/2014/main" id="{81A12AC7-7F42-4012-961D-FC0E93CC7B5C}"/>
              </a:ext>
            </a:extLst>
          </p:cNvPr>
          <p:cNvSpPr txBox="1">
            <a:spLocks/>
          </p:cNvSpPr>
          <p:nvPr/>
        </p:nvSpPr>
        <p:spPr>
          <a:xfrm>
            <a:off x="5061208" y="1684912"/>
            <a:ext cx="2069583" cy="9376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solidFill>
                  <a:srgbClr val="1F2A44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1F2A44"/>
                </a:solidFill>
                <a:latin typeface="+mj-lt"/>
              </a:rPr>
              <a:t>Второй этап*</a:t>
            </a:r>
            <a:endParaRPr lang="en-US" sz="2000" dirty="0">
              <a:solidFill>
                <a:srgbClr val="1F2A44"/>
              </a:solidFill>
              <a:latin typeface="+mj-lt"/>
            </a:endParaRPr>
          </a:p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 </a:t>
            </a:r>
            <a:endParaRPr lang="en" sz="2000" dirty="0">
              <a:solidFill>
                <a:srgbClr val="1F2A44"/>
              </a:solidFill>
              <a:latin typeface="+mj-lt"/>
            </a:endParaRP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Автоматическая выгрузка данных из базы </a:t>
            </a:r>
            <a:r>
              <a:rPr lang="ru-RU" sz="1400" dirty="0" err="1">
                <a:solidFill>
                  <a:srgbClr val="1F2A44"/>
                </a:solidFill>
              </a:rPr>
              <a:t>компета</a:t>
            </a:r>
            <a:endParaRPr lang="ru-RU" sz="1400" dirty="0">
              <a:solidFill>
                <a:srgbClr val="1F2A44"/>
              </a:solidFill>
            </a:endParaRPr>
          </a:p>
          <a:p>
            <a:pPr lvl="6"/>
            <a:endParaRPr lang="ru-RU" sz="1100" dirty="0"/>
          </a:p>
          <a:p>
            <a:pPr lvl="6"/>
            <a:endParaRPr lang="ru-RU" sz="1100" dirty="0"/>
          </a:p>
          <a:p>
            <a:pPr lvl="6"/>
            <a:endParaRPr lang="ru-RU" sz="1100" dirty="0"/>
          </a:p>
          <a:p>
            <a:pPr marL="11112" lvl="6" indent="0">
              <a:buNone/>
            </a:pPr>
            <a:endParaRPr lang="ru-RU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D94D82-DD82-40C9-8919-57B603A8C4C0}"/>
              </a:ext>
            </a:extLst>
          </p:cNvPr>
          <p:cNvSpPr txBox="1"/>
          <p:nvPr/>
        </p:nvSpPr>
        <p:spPr>
          <a:xfrm>
            <a:off x="4929776" y="4359964"/>
            <a:ext cx="2228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" lvl="6" indent="0">
              <a:buNone/>
            </a:pPr>
            <a:r>
              <a:rPr lang="ru-RU" sz="1600" b="1" dirty="0">
                <a:solidFill>
                  <a:srgbClr val="C21F04"/>
                </a:solidFill>
                <a:latin typeface="+mj-lt"/>
              </a:rPr>
              <a:t>1-2 рабочих дня</a:t>
            </a:r>
          </a:p>
        </p:txBody>
      </p:sp>
      <p:sp>
        <p:nvSpPr>
          <p:cNvPr id="49" name="Текст 22">
            <a:extLst>
              <a:ext uri="{FF2B5EF4-FFF2-40B4-BE49-F238E27FC236}">
                <a16:creationId xmlns:a16="http://schemas.microsoft.com/office/drawing/2014/main" id="{BB30DF12-F2FB-4BBA-9F2F-99C3F6C9663B}"/>
              </a:ext>
            </a:extLst>
          </p:cNvPr>
          <p:cNvSpPr txBox="1">
            <a:spLocks/>
          </p:cNvSpPr>
          <p:nvPr/>
        </p:nvSpPr>
        <p:spPr>
          <a:xfrm>
            <a:off x="5015692" y="4038727"/>
            <a:ext cx="2135188" cy="1006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600" dirty="0">
                <a:solidFill>
                  <a:srgbClr val="1F2A44"/>
                </a:solidFill>
                <a:latin typeface="+mj-lt"/>
              </a:rPr>
              <a:t>Выгрузка данных</a:t>
            </a:r>
            <a:endParaRPr lang="en" sz="16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A3F54E-A328-4F37-9347-3B74D6127880}"/>
              </a:ext>
            </a:extLst>
          </p:cNvPr>
          <p:cNvSpPr txBox="1"/>
          <p:nvPr/>
        </p:nvSpPr>
        <p:spPr>
          <a:xfrm>
            <a:off x="7222298" y="4359964"/>
            <a:ext cx="16255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" lvl="6" indent="0">
              <a:buNone/>
            </a:pPr>
            <a:r>
              <a:rPr lang="ru-RU" sz="1600" b="1" dirty="0">
                <a:solidFill>
                  <a:srgbClr val="C21F04"/>
                </a:solidFill>
                <a:latin typeface="+mj-lt"/>
              </a:rPr>
              <a:t>1 неделя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CD4BA-88CA-4D9B-808F-35241D2E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Сколько времени нужно, чтобы собрать </a:t>
            </a:r>
            <a:r>
              <a:rPr lang="en-US" sz="3600" b="1" dirty="0" err="1"/>
              <a:t>Compet</a:t>
            </a:r>
            <a:r>
              <a:rPr lang="ru-RU" sz="3600" b="1" dirty="0"/>
              <a:t> анализ?</a:t>
            </a:r>
            <a:r>
              <a:rPr lang="en-US" sz="3600" b="1" dirty="0"/>
              <a:t> </a:t>
            </a:r>
            <a:br>
              <a:rPr lang="ru-RU" sz="3600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4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6">
            <a:extLst>
              <a:ext uri="{FF2B5EF4-FFF2-40B4-BE49-F238E27FC236}">
                <a16:creationId xmlns:a16="http://schemas.microsoft.com/office/drawing/2014/main" id="{6290EA36-F130-4741-BF3F-62370FB0A78E}"/>
              </a:ext>
            </a:extLst>
          </p:cNvPr>
          <p:cNvSpPr txBox="1">
            <a:spLocks/>
          </p:cNvSpPr>
          <p:nvPr/>
        </p:nvSpPr>
        <p:spPr>
          <a:xfrm>
            <a:off x="11308385" y="6542147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59" name="Номер слайда 6">
            <a:extLst>
              <a:ext uri="{FF2B5EF4-FFF2-40B4-BE49-F238E27FC236}">
                <a16:creationId xmlns:a16="http://schemas.microsoft.com/office/drawing/2014/main" id="{6B6E0643-A7D6-4410-8F77-BD80756026DC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F474B-CB99-4E45-A5F4-B3BBA34F2A96}" type="slidenum">
              <a:rPr lang="ru-RU" sz="1000" smtClean="0"/>
              <a:pPr/>
              <a:t>12</a:t>
            </a:fld>
            <a:endParaRPr lang="ru-RU" sz="1000" dirty="0"/>
          </a:p>
        </p:txBody>
      </p:sp>
      <p:sp>
        <p:nvSpPr>
          <p:cNvPr id="74" name="Номер слайда 6">
            <a:extLst>
              <a:ext uri="{FF2B5EF4-FFF2-40B4-BE49-F238E27FC236}">
                <a16:creationId xmlns:a16="http://schemas.microsoft.com/office/drawing/2014/main" id="{E60BD5BC-D821-4BE4-96CB-CCC29D00D5A9}"/>
              </a:ext>
            </a:extLst>
          </p:cNvPr>
          <p:cNvSpPr txBox="1">
            <a:spLocks/>
          </p:cNvSpPr>
          <p:nvPr/>
        </p:nvSpPr>
        <p:spPr>
          <a:xfrm>
            <a:off x="11577864" y="6421224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39" name="Номер слайда 6">
            <a:extLst>
              <a:ext uri="{FF2B5EF4-FFF2-40B4-BE49-F238E27FC236}">
                <a16:creationId xmlns:a16="http://schemas.microsoft.com/office/drawing/2014/main" id="{518DEDFD-0B3E-4F07-A301-72645EBFCE06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F474B-CB99-4E45-A5F4-B3BBA34F2A96}" type="slidenum">
              <a:rPr lang="ru-RU" sz="1000" smtClean="0"/>
              <a:pPr/>
              <a:t>12</a:t>
            </a:fld>
            <a:endParaRPr lang="ru-RU" sz="100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AD7E7BB-5CF2-44D9-BE99-B87B6BDAC1B2}"/>
              </a:ext>
            </a:extLst>
          </p:cNvPr>
          <p:cNvGrpSpPr/>
          <p:nvPr/>
        </p:nvGrpSpPr>
        <p:grpSpPr>
          <a:xfrm>
            <a:off x="554396" y="1058333"/>
            <a:ext cx="3835276" cy="2370667"/>
            <a:chOff x="963102" y="2556673"/>
            <a:chExt cx="4482658" cy="27366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FE760A6-B5ED-413E-A64C-72886BE04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561" r="9600" b="5298"/>
            <a:stretch/>
          </p:blipFill>
          <p:spPr>
            <a:xfrm>
              <a:off x="963102" y="2556673"/>
              <a:ext cx="4482658" cy="2736687"/>
            </a:xfrm>
            <a:prstGeom prst="roundRect">
              <a:avLst>
                <a:gd name="adj" fmla="val 10360"/>
              </a:avLst>
            </a:prstGeom>
            <a:effectLst>
              <a:softEdge rad="0"/>
            </a:effectLst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2551C3-DE06-433D-8101-F99107228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95"/>
            <a:stretch/>
          </p:blipFill>
          <p:spPr>
            <a:xfrm>
              <a:off x="1083624" y="2722728"/>
              <a:ext cx="4235136" cy="2414735"/>
            </a:xfrm>
            <a:prstGeom prst="rect">
              <a:avLst/>
            </a:prstGeom>
          </p:spPr>
        </p:pic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EA20B06-D7CF-4655-80BA-922256319B00}"/>
              </a:ext>
            </a:extLst>
          </p:cNvPr>
          <p:cNvSpPr/>
          <p:nvPr/>
        </p:nvSpPr>
        <p:spPr>
          <a:xfrm>
            <a:off x="772451" y="1273464"/>
            <a:ext cx="3508562" cy="410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165796B-3B1B-40CB-B1F7-486816BBEDCA}"/>
              </a:ext>
            </a:extLst>
          </p:cNvPr>
          <p:cNvSpPr/>
          <p:nvPr/>
        </p:nvSpPr>
        <p:spPr>
          <a:xfrm>
            <a:off x="5139914" y="4368800"/>
            <a:ext cx="5705886" cy="2988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8414589-4299-413A-B41C-DFD5B8D3C6D9}"/>
              </a:ext>
            </a:extLst>
          </p:cNvPr>
          <p:cNvSpPr/>
          <p:nvPr/>
        </p:nvSpPr>
        <p:spPr>
          <a:xfrm>
            <a:off x="9492353" y="4710911"/>
            <a:ext cx="1525869" cy="184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0229E5-5084-46FD-B6FC-76769B58B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715" r="45311" b="50240"/>
          <a:stretch/>
        </p:blipFill>
        <p:spPr>
          <a:xfrm>
            <a:off x="5096516" y="1202179"/>
            <a:ext cx="5922223" cy="3055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6820AE7-680C-4347-8E14-06B830B05D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20537" r="5270" b="12173"/>
          <a:stretch/>
        </p:blipFill>
        <p:spPr>
          <a:xfrm>
            <a:off x="5854700" y="3937510"/>
            <a:ext cx="5716902" cy="2418840"/>
          </a:xfrm>
          <a:custGeom>
            <a:avLst/>
            <a:gdLst>
              <a:gd name="connsiteX0" fmla="*/ 0 w 5871314"/>
              <a:gd name="connsiteY0" fmla="*/ 0 h 3691728"/>
              <a:gd name="connsiteX1" fmla="*/ 5871314 w 5871314"/>
              <a:gd name="connsiteY1" fmla="*/ 0 h 3691728"/>
              <a:gd name="connsiteX2" fmla="*/ 5871314 w 5871314"/>
              <a:gd name="connsiteY2" fmla="*/ 3691728 h 3691728"/>
              <a:gd name="connsiteX3" fmla="*/ 0 w 5871314"/>
              <a:gd name="connsiteY3" fmla="*/ 3691728 h 36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1314" h="3691728">
                <a:moveTo>
                  <a:pt x="0" y="0"/>
                </a:moveTo>
                <a:lnTo>
                  <a:pt x="5871314" y="0"/>
                </a:lnTo>
                <a:lnTo>
                  <a:pt x="5871314" y="3691728"/>
                </a:lnTo>
                <a:lnTo>
                  <a:pt x="0" y="3691728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Номер слайда 4">
            <a:extLst>
              <a:ext uri="{FF2B5EF4-FFF2-40B4-BE49-F238E27FC236}">
                <a16:creationId xmlns:a16="http://schemas.microsoft.com/office/drawing/2014/main" id="{A531462E-FA26-4C51-855F-5D2A690BF6B0}"/>
              </a:ext>
            </a:extLst>
          </p:cNvPr>
          <p:cNvSpPr txBox="1">
            <a:spLocks/>
          </p:cNvSpPr>
          <p:nvPr/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8E66B5-B404-4E05-B1E2-9931479BBE56}"/>
              </a:ext>
            </a:extLst>
          </p:cNvPr>
          <p:cNvSpPr/>
          <p:nvPr/>
        </p:nvSpPr>
        <p:spPr>
          <a:xfrm>
            <a:off x="772451" y="2959100"/>
            <a:ext cx="3508561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F260FEB-B589-4D12-B7DB-47FEE05797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47" t="49760" r="1576" b="802"/>
          <a:stretch/>
        </p:blipFill>
        <p:spPr>
          <a:xfrm>
            <a:off x="620398" y="3238857"/>
            <a:ext cx="5087357" cy="2857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032BD-363E-469B-8AE7-A5C3BBA4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384"/>
            <a:ext cx="11551605" cy="9933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Compet</a:t>
            </a:r>
            <a:r>
              <a:rPr lang="en-US" b="1" dirty="0"/>
              <a:t> Bot </a:t>
            </a:r>
            <a:r>
              <a:rPr lang="ru-RU" dirty="0"/>
              <a:t>– </a:t>
            </a:r>
            <a:r>
              <a:rPr lang="ru-RU" b="1" dirty="0"/>
              <a:t>стратегический инструмент для роста вашего бренда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76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F6A0882-C15B-4A0C-8766-9FF9833F6D5D}"/>
              </a:ext>
            </a:extLst>
          </p:cNvPr>
          <p:cNvSpPr txBox="1"/>
          <p:nvPr/>
        </p:nvSpPr>
        <p:spPr>
          <a:xfrm>
            <a:off x="790929" y="3457507"/>
            <a:ext cx="8620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1F2A44"/>
                </a:solidFill>
                <a:effectLst/>
                <a:latin typeface="+mn-lt"/>
              </a:rPr>
              <a:t>Пожалуйста, направляйте запросы на почту</a:t>
            </a:r>
          </a:p>
          <a:p>
            <a:pPr algn="l"/>
            <a:r>
              <a:rPr lang="en-US" sz="2400" b="0" i="0" dirty="0" err="1">
                <a:solidFill>
                  <a:srgbClr val="1F2A44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Brief@</a:t>
            </a:r>
            <a:r>
              <a:rPr lang="en-US" sz="2400" dirty="0" err="1">
                <a:solidFill>
                  <a:srgbClr val="1F2A44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commeta.team</a:t>
            </a:r>
            <a:endParaRPr lang="en-US" sz="2400" dirty="0">
              <a:solidFill>
                <a:srgbClr val="1F2A44"/>
              </a:solidFill>
              <a:latin typeface="+mn-lt"/>
            </a:endParaRPr>
          </a:p>
          <a:p>
            <a:pPr algn="l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B7255-CFCF-4680-8C3D-AC68C52D5B4A}"/>
              </a:ext>
            </a:extLst>
          </p:cNvPr>
          <p:cNvSpPr txBox="1"/>
          <p:nvPr/>
        </p:nvSpPr>
        <p:spPr>
          <a:xfrm>
            <a:off x="832092" y="2580201"/>
            <a:ext cx="340302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4800" b="1" dirty="0">
                <a:solidFill>
                  <a:srgbClr val="1F2A44"/>
                </a:solidFill>
                <a:latin typeface="+mj-lt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40367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A885451-7020-4434-B69A-BC5C7F0C4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97B28-B22E-45FC-9D58-CD14ACB0ABB4}"/>
              </a:ext>
            </a:extLst>
          </p:cNvPr>
          <p:cNvSpPr txBox="1"/>
          <p:nvPr/>
        </p:nvSpPr>
        <p:spPr>
          <a:xfrm>
            <a:off x="367861" y="283779"/>
            <a:ext cx="450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</a:rPr>
              <a:t>Содержание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BC7732-98F1-424C-BAB4-822429A8F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50" y="2056099"/>
            <a:ext cx="57278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</a:rPr>
              <a:t>2.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hlinkClick r:id="rId2" action="ppaction://hlinksldjump"/>
              </a:rPr>
              <a:t>Бриф для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2" action="ppaction://hlinksldjump"/>
              </a:rPr>
              <a:t> 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2" action="ppaction://hlinksldjump"/>
              </a:rPr>
              <a:t>Compet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2" action="ppaction://hlinksldjump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2" action="ppaction://hlinksldjump"/>
              </a:rPr>
              <a:t>Bot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2" action="ppaction://hlinksldjump"/>
              </a:rPr>
              <a:t> 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2CF3DF8-77B6-4B5D-ABC4-D715DFCA6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1" y="3292515"/>
            <a:ext cx="734040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3.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3" action="ppaction://hlinksldjump"/>
              </a:rPr>
              <a:t>Особенности работы и сроки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0E00DF-4A02-4F1E-AE33-CE0D261FBFCC}"/>
              </a:ext>
            </a:extLst>
          </p:cNvPr>
          <p:cNvGrpSpPr/>
          <p:nvPr/>
        </p:nvGrpSpPr>
        <p:grpSpPr>
          <a:xfrm>
            <a:off x="354861" y="854976"/>
            <a:ext cx="6214103" cy="1610393"/>
            <a:chOff x="354861" y="794125"/>
            <a:chExt cx="6214103" cy="161039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EB1C8206-5684-4428-BC20-EC497ED8E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61" y="794125"/>
              <a:ext cx="620110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ru-RU" sz="3200" b="1" i="0" u="none" strike="noStrike" cap="none" normalizeH="0" baseline="0" dirty="0">
                  <a:ln>
                    <a:noFill/>
                  </a:ln>
                  <a:solidFill>
                    <a:srgbClr val="0D2E44"/>
                  </a:solidFill>
                  <a:effectLst/>
                  <a:latin typeface="+mj-lt"/>
                  <a:cs typeface="TikTok Sans SemiBold" panose="020B0604020202020204" charset="0"/>
                </a:rPr>
                <a:t>1. </a:t>
              </a:r>
              <a:r>
                <a:rPr kumimoji="0" lang="ru-RU" altLang="ru-RU" sz="3200" b="1" i="0" u="none" strike="noStrike" cap="none" normalizeH="0" baseline="0" dirty="0" err="1">
                  <a:ln>
                    <a:noFill/>
                  </a:ln>
                  <a:solidFill>
                    <a:srgbClr val="0D2E44"/>
                  </a:solidFill>
                  <a:effectLst/>
                  <a:latin typeface="+mj-lt"/>
                  <a:cs typeface="TikTok Sans SemiBold" panose="020B0604020202020204" charset="0"/>
                  <a:hlinkClick r:id="rId4" action="ppaction://hlinksldjump"/>
                </a:rPr>
                <a:t>Compet</a:t>
              </a:r>
              <a:r>
                <a:rPr kumimoji="0" lang="ru-RU" altLang="ru-RU" sz="3200" b="1" i="0" u="none" strike="noStrike" cap="none" normalizeH="0" baseline="0" dirty="0">
                  <a:ln>
                    <a:noFill/>
                  </a:ln>
                  <a:solidFill>
                    <a:srgbClr val="0D2E44"/>
                  </a:solidFill>
                  <a:effectLst/>
                  <a:latin typeface="+mj-lt"/>
                  <a:cs typeface="TikTok Sans SemiBold" panose="020B0604020202020204" charset="0"/>
                  <a:hlinkClick r:id="rId4" action="ppaction://hlinksldjump"/>
                </a:rPr>
                <a:t> </a:t>
              </a:r>
              <a:r>
                <a:rPr kumimoji="0" lang="ru-RU" altLang="ru-RU" sz="3200" b="1" i="0" u="none" strike="noStrike" cap="none" normalizeH="0" baseline="0" dirty="0" err="1">
                  <a:ln>
                    <a:noFill/>
                  </a:ln>
                  <a:solidFill>
                    <a:srgbClr val="0D2E44"/>
                  </a:solidFill>
                  <a:effectLst/>
                  <a:latin typeface="+mj-lt"/>
                  <a:cs typeface="TikTok Sans SemiBold" panose="020B0604020202020204" charset="0"/>
                  <a:hlinkClick r:id="rId4" action="ppaction://hlinksldjump"/>
                </a:rPr>
                <a:t>Bot</a:t>
              </a: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3F183E66-5816-4DCA-998E-A9A9C5FDE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861" y="1665854"/>
              <a:ext cx="5682966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rgbClr val="0D2E44"/>
                  </a:solidFill>
                  <a:effectLst/>
                  <a:latin typeface="+mn-lt"/>
                </a:rPr>
                <a:t>Принципы работы и возможности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C5FC538F-F6CE-427C-8DF2-53D560D3E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1" y="3933272"/>
            <a:ext cx="113581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Что важно знать о специфике инструмента, и сколько времени необходимо, чтобы собрать </a:t>
            </a:r>
            <a:r>
              <a:rPr kumimoji="0" lang="ru-RU" altLang="ru-RU" sz="24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Compet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анализ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CF02CBD-C57B-4F24-97CF-BCAA47CCA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61" y="4862587"/>
            <a:ext cx="28761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4.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  <a:hlinkClick r:id="rId5" action="ppaction://hlinksldjump"/>
              </a:rPr>
              <a:t>Примеры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8E626-1C4A-4CFC-B0D3-EFABEFF131CB}"/>
              </a:ext>
            </a:extLst>
          </p:cNvPr>
          <p:cNvSpPr txBox="1"/>
          <p:nvPr/>
        </p:nvSpPr>
        <p:spPr>
          <a:xfrm>
            <a:off x="354861" y="3071762"/>
            <a:ext cx="8082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+mn-lt"/>
              </a:rPr>
              <a:t>Какая информация необходима для </a:t>
            </a:r>
            <a:r>
              <a:rPr lang="ru-RU" sz="2400" dirty="0" err="1">
                <a:latin typeface="+mn-lt"/>
              </a:rPr>
              <a:t>парсинга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890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408EDE-9DB2-4B23-8B02-06886B5A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Compet</a:t>
            </a:r>
            <a:r>
              <a:rPr lang="en-US" sz="4400" dirty="0"/>
              <a:t> Bot</a:t>
            </a:r>
            <a:br>
              <a:rPr lang="en-US" sz="4400" dirty="0"/>
            </a:br>
            <a:endParaRPr lang="ru-RU" sz="44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28A3FF-C74A-4AD3-84CB-29EFF1679B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4344" y="3352029"/>
            <a:ext cx="4325938" cy="365125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1F2A44"/>
                </a:solidFill>
              </a:rPr>
              <a:t>Принципы работы и возможности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FF6A5-F2E2-44AE-9A48-8F3A7B56D3E4}"/>
              </a:ext>
            </a:extLst>
          </p:cNvPr>
          <p:cNvSpPr txBox="1"/>
          <p:nvPr/>
        </p:nvSpPr>
        <p:spPr>
          <a:xfrm>
            <a:off x="178676" y="2440699"/>
            <a:ext cx="2848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1F2A44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7409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B92F2A1-CA22-49EF-9352-3E70A3F63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B1FADC8-2B16-44C1-9E93-CDCC382C1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513471"/>
            <a:ext cx="607089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Возможности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Compet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Bot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AC379F-78A9-4AF5-8C83-D6B3AA82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913"/>
            <a:ext cx="95045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Инструмент для мониторинга баннерных размещений в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мобильных приложениях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E-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com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площадок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013C5-D3EB-499A-A540-755A61D49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523"/>
            <a:ext cx="1210428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На главной 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Ozon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 отслеживается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200 баннеров в день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, на </a:t>
            </a:r>
            <a:r>
              <a:rPr kumimoji="0" lang="ru-RU" altLang="ru-RU" sz="1400" b="1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Wildberries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- </a:t>
            </a: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120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. По другим форматам и площадкам мониторинг происходит раз в день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84527E75-4B14-40EE-A23F-6882252D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8" y="1476296"/>
            <a:ext cx="4863585" cy="45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0F000E8-6F3D-4110-8B07-00E12BB18649}"/>
              </a:ext>
            </a:extLst>
          </p:cNvPr>
          <p:cNvGrpSpPr/>
          <p:nvPr/>
        </p:nvGrpSpPr>
        <p:grpSpPr>
          <a:xfrm>
            <a:off x="2365659" y="1831868"/>
            <a:ext cx="2994211" cy="3834804"/>
            <a:chOff x="1967220" y="1924484"/>
            <a:chExt cx="2994211" cy="3834804"/>
          </a:xfrm>
        </p:grpSpPr>
        <p:pic>
          <p:nvPicPr>
            <p:cNvPr id="4103" name="Picture 7">
              <a:extLst>
                <a:ext uri="{FF2B5EF4-FFF2-40B4-BE49-F238E27FC236}">
                  <a16:creationId xmlns:a16="http://schemas.microsoft.com/office/drawing/2014/main" id="{47D1ECF1-DC6C-461A-8D94-64D78DEDE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768" y="1931454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7" name="Picture 11">
              <a:extLst>
                <a:ext uri="{FF2B5EF4-FFF2-40B4-BE49-F238E27FC236}">
                  <a16:creationId xmlns:a16="http://schemas.microsoft.com/office/drawing/2014/main" id="{F7EDE471-E2C7-4F42-8D8A-720A59CC0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532" y="1929259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9" name="Picture 13">
              <a:extLst>
                <a:ext uri="{FF2B5EF4-FFF2-40B4-BE49-F238E27FC236}">
                  <a16:creationId xmlns:a16="http://schemas.microsoft.com/office/drawing/2014/main" id="{8F480E22-DEA7-4CCC-BD77-44F3FE0BA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591" y="1924484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1" name="Picture 15">
              <a:extLst>
                <a:ext uri="{FF2B5EF4-FFF2-40B4-BE49-F238E27FC236}">
                  <a16:creationId xmlns:a16="http://schemas.microsoft.com/office/drawing/2014/main" id="{97B853FD-FF60-40FF-B4E3-B94CE5592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768" y="2700812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3" name="Picture 17">
              <a:extLst>
                <a:ext uri="{FF2B5EF4-FFF2-40B4-BE49-F238E27FC236}">
                  <a16:creationId xmlns:a16="http://schemas.microsoft.com/office/drawing/2014/main" id="{6525BC37-2199-4A53-A87C-869D6A194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815" y="2682674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5" name="Picture 19">
              <a:extLst>
                <a:ext uri="{FF2B5EF4-FFF2-40B4-BE49-F238E27FC236}">
                  <a16:creationId xmlns:a16="http://schemas.microsoft.com/office/drawing/2014/main" id="{C1612E7A-8720-450E-BAB2-C21018354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591" y="2697145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7" name="Picture 21">
              <a:extLst>
                <a:ext uri="{FF2B5EF4-FFF2-40B4-BE49-F238E27FC236}">
                  <a16:creationId xmlns:a16="http://schemas.microsoft.com/office/drawing/2014/main" id="{F7294A53-3068-44EF-9A53-92044B67B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506" y="2688422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9" name="Picture 23">
              <a:extLst>
                <a:ext uri="{FF2B5EF4-FFF2-40B4-BE49-F238E27FC236}">
                  <a16:creationId xmlns:a16="http://schemas.microsoft.com/office/drawing/2014/main" id="{25236E5A-F397-4274-90BF-2310890DE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220" y="3470735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1" name="Picture 25">
              <a:extLst>
                <a:ext uri="{FF2B5EF4-FFF2-40B4-BE49-F238E27FC236}">
                  <a16:creationId xmlns:a16="http://schemas.microsoft.com/office/drawing/2014/main" id="{668ADC13-51C7-49BB-9A1D-0B6387BC1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198" y="3470734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3" name="Picture 27">
              <a:extLst>
                <a:ext uri="{FF2B5EF4-FFF2-40B4-BE49-F238E27FC236}">
                  <a16:creationId xmlns:a16="http://schemas.microsoft.com/office/drawing/2014/main" id="{6892C198-2D1A-4C83-8101-2C48BF922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841" y="3490509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5" name="Picture 29">
              <a:extLst>
                <a:ext uri="{FF2B5EF4-FFF2-40B4-BE49-F238E27FC236}">
                  <a16:creationId xmlns:a16="http://schemas.microsoft.com/office/drawing/2014/main" id="{C2C7D20F-E721-4FBF-B445-DA05765DE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768" y="4322024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7" name="Picture 31">
              <a:extLst>
                <a:ext uri="{FF2B5EF4-FFF2-40B4-BE49-F238E27FC236}">
                  <a16:creationId xmlns:a16="http://schemas.microsoft.com/office/drawing/2014/main" id="{E0C68A29-5E68-4D14-AF10-2132A4591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390" y="4322022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9" name="Picture 33">
              <a:extLst>
                <a:ext uri="{FF2B5EF4-FFF2-40B4-BE49-F238E27FC236}">
                  <a16:creationId xmlns:a16="http://schemas.microsoft.com/office/drawing/2014/main" id="{4D580D45-8604-49E6-9530-F0D927103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840" y="4322022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1" name="Picture 35">
              <a:extLst>
                <a:ext uri="{FF2B5EF4-FFF2-40B4-BE49-F238E27FC236}">
                  <a16:creationId xmlns:a16="http://schemas.microsoft.com/office/drawing/2014/main" id="{B3923388-9D0B-4970-A1E7-98F973D06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768" y="5216363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3" name="Picture 37">
              <a:extLst>
                <a:ext uri="{FF2B5EF4-FFF2-40B4-BE49-F238E27FC236}">
                  <a16:creationId xmlns:a16="http://schemas.microsoft.com/office/drawing/2014/main" id="{51A81636-4F6A-4A70-834A-D330BB776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198" y="5211685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5" name="Picture 39">
              <a:extLst>
                <a:ext uri="{FF2B5EF4-FFF2-40B4-BE49-F238E27FC236}">
                  <a16:creationId xmlns:a16="http://schemas.microsoft.com/office/drawing/2014/main" id="{C3380C77-8089-404D-94A6-7B89CAC8C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407" y="5195877"/>
              <a:ext cx="542925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37" name="Picture 41">
            <a:extLst>
              <a:ext uri="{FF2B5EF4-FFF2-40B4-BE49-F238E27FC236}">
                <a16:creationId xmlns:a16="http://schemas.microsoft.com/office/drawing/2014/main" id="{94F961F6-409F-4299-BE7D-5CD2DB6C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15" y="1550538"/>
            <a:ext cx="54483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43">
            <a:extLst>
              <a:ext uri="{FF2B5EF4-FFF2-40B4-BE49-F238E27FC236}">
                <a16:creationId xmlns:a16="http://schemas.microsoft.com/office/drawing/2014/main" id="{D1E0ABE5-980A-40D7-B677-718CEFAB3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20" y="2012625"/>
            <a:ext cx="1543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1" name="Picture 45">
            <a:extLst>
              <a:ext uri="{FF2B5EF4-FFF2-40B4-BE49-F238E27FC236}">
                <a16:creationId xmlns:a16="http://schemas.microsoft.com/office/drawing/2014/main" id="{B4BD0837-518D-462A-B2B8-6D8AA98F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55" y="2020179"/>
            <a:ext cx="1543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3" name="Picture 47">
            <a:extLst>
              <a:ext uri="{FF2B5EF4-FFF2-40B4-BE49-F238E27FC236}">
                <a16:creationId xmlns:a16="http://schemas.microsoft.com/office/drawing/2014/main" id="{1565559E-6720-49A0-A1AB-B8EEE510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90" y="2012625"/>
            <a:ext cx="1543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C4D1B-8644-40A4-B70C-4ED061CDD6D1}"/>
              </a:ext>
            </a:extLst>
          </p:cNvPr>
          <p:cNvSpPr txBox="1"/>
          <p:nvPr/>
        </p:nvSpPr>
        <p:spPr>
          <a:xfrm>
            <a:off x="2115011" y="1447350"/>
            <a:ext cx="168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+mj-lt"/>
              </a:rPr>
              <a:t>Площадки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71FE9-DCAD-4596-821F-89C217B11C4C}"/>
              </a:ext>
            </a:extLst>
          </p:cNvPr>
          <p:cNvSpPr txBox="1"/>
          <p:nvPr/>
        </p:nvSpPr>
        <p:spPr>
          <a:xfrm>
            <a:off x="8319975" y="1565714"/>
            <a:ext cx="1757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+mj-lt"/>
              </a:rPr>
              <a:t>Форматы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8CCCFED-2886-4374-B21D-91AA4C5E5FB5}"/>
              </a:ext>
            </a:extLst>
          </p:cNvPr>
          <p:cNvGrpSpPr/>
          <p:nvPr/>
        </p:nvGrpSpPr>
        <p:grpSpPr>
          <a:xfrm>
            <a:off x="1805538" y="1841668"/>
            <a:ext cx="337457" cy="3706113"/>
            <a:chOff x="1295400" y="1927716"/>
            <a:chExt cx="337457" cy="3706113"/>
          </a:xfrm>
        </p:grpSpPr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77A79FED-07C6-4403-9961-8815F9C9028C}"/>
                </a:ext>
              </a:extLst>
            </p:cNvPr>
            <p:cNvCxnSpPr/>
            <p:nvPr/>
          </p:nvCxnSpPr>
          <p:spPr>
            <a:xfrm>
              <a:off x="1632857" y="1927716"/>
              <a:ext cx="0" cy="54292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60AC0750-63E1-454F-BD2D-1B708737A919}"/>
                </a:ext>
              </a:extLst>
            </p:cNvPr>
            <p:cNvCxnSpPr/>
            <p:nvPr/>
          </p:nvCxnSpPr>
          <p:spPr>
            <a:xfrm>
              <a:off x="1632857" y="2699771"/>
              <a:ext cx="0" cy="131284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521AB4AF-C91B-43F3-BD91-F60A86176AB6}"/>
                </a:ext>
              </a:extLst>
            </p:cNvPr>
            <p:cNvCxnSpPr/>
            <p:nvPr/>
          </p:nvCxnSpPr>
          <p:spPr>
            <a:xfrm>
              <a:off x="1632857" y="4320981"/>
              <a:ext cx="0" cy="131284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C864BD5-9C9A-4B5D-AB21-EC7F421B7269}"/>
                </a:ext>
              </a:extLst>
            </p:cNvPr>
            <p:cNvCxnSpPr/>
            <p:nvPr/>
          </p:nvCxnSpPr>
          <p:spPr>
            <a:xfrm>
              <a:off x="1306286" y="2194906"/>
              <a:ext cx="326571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49E7B7CB-2865-4236-B4A3-AD7AE72D03DA}"/>
                </a:ext>
              </a:extLst>
            </p:cNvPr>
            <p:cNvCxnSpPr/>
            <p:nvPr/>
          </p:nvCxnSpPr>
          <p:spPr>
            <a:xfrm>
              <a:off x="1306286" y="3337819"/>
              <a:ext cx="326571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0202147A-560A-4482-8FAF-466E8D88936B}"/>
                </a:ext>
              </a:extLst>
            </p:cNvPr>
            <p:cNvCxnSpPr/>
            <p:nvPr/>
          </p:nvCxnSpPr>
          <p:spPr>
            <a:xfrm>
              <a:off x="1295400" y="4988554"/>
              <a:ext cx="326571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48">
            <a:extLst>
              <a:ext uri="{FF2B5EF4-FFF2-40B4-BE49-F238E27FC236}">
                <a16:creationId xmlns:a16="http://schemas.microsoft.com/office/drawing/2014/main" id="{B2F6B433-B734-4720-A142-AFB24A488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89" y="5476409"/>
            <a:ext cx="48635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Возможно добавление других E-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com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площадок в парсер по запросу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412F97E2-58A4-4B84-B76D-FEE910E67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727" y="5160150"/>
            <a:ext cx="49403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В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Compet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Bot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 попадают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баннеры на главной 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и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 TYP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. </a:t>
            </a:r>
            <a:b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</a:b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По запросу возможен сбор других внутренних форматов 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1541430A-11D4-47B4-A5EC-FE2AC2CAD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88" y="1794865"/>
            <a:ext cx="263474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latin typeface="+mn-lt"/>
                <a:cs typeface="TikTok Sans" panose="020B0604020202020204" charset="0"/>
              </a:rPr>
              <a:t>Маркетплейсы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latin typeface="+mn-lt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9D1DC60-58E6-4C05-9D7E-F89D08CA382F}"/>
              </a:ext>
            </a:extLst>
          </p:cNvPr>
          <p:cNvSpPr/>
          <p:nvPr/>
        </p:nvSpPr>
        <p:spPr>
          <a:xfrm>
            <a:off x="205989" y="3143345"/>
            <a:ext cx="12960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eGrocery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FE63CB5-8B6B-4B85-BFE0-5F488F27233F}"/>
              </a:ext>
            </a:extLst>
          </p:cNvPr>
          <p:cNvSpPr/>
          <p:nvPr/>
        </p:nvSpPr>
        <p:spPr>
          <a:xfrm>
            <a:off x="278021" y="4806718"/>
            <a:ext cx="129600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n-lt"/>
                <a:cs typeface="Tahoma" panose="020B0604030504040204" pitchFamily="34" charset="0"/>
              </a:rPr>
              <a:t>ePharma</a:t>
            </a: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5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460E0A-6397-4483-BD2B-D3DD38F8E9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562CB7-FDAA-4D25-9CEF-4BC6D05BD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473981"/>
            <a:ext cx="87206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20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Возможности таргетинга </a:t>
            </a:r>
            <a:r>
              <a:rPr kumimoji="0" lang="ru-RU" altLang="ru-RU" sz="320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Compet</a:t>
            </a:r>
            <a:r>
              <a:rPr kumimoji="0" lang="ru-RU" altLang="ru-RU" sz="320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 </a:t>
            </a:r>
            <a:r>
              <a:rPr kumimoji="0" lang="ru-RU" altLang="ru-RU" sz="320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Bot</a:t>
            </a: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C37923-E053-46E8-BB1B-7B6D1A7C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371"/>
            <a:ext cx="12496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Для платформ, которые имеют возможность таргетинга размещений на определенную ЦА, возможна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дополнительная настройка парсера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: добавление товаров в корзину, посещение страниц приложения</a:t>
            </a:r>
            <a:endParaRPr kumimoji="0" lang="en-US" altLang="ru-RU" sz="1600" b="0" i="0" u="none" strike="noStrike" cap="none" normalizeH="0" baseline="0" dirty="0">
              <a:ln>
                <a:noFill/>
              </a:ln>
              <a:solidFill>
                <a:srgbClr val="0D2E44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Примеры сегментов, используемых на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Ozon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n-lt"/>
              </a:rPr>
              <a:t>*: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378BC18-2C0F-4E48-83BF-CD213AA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87703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FFE1ABB-B9AE-4EB3-9E07-116292A4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703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65EBF0E7-9C9C-4285-852C-A9B54050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7703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3F23B54C-794C-4F1A-B95E-B158EFD7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187703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3B553832-7093-4E7D-9F9E-0A684BFC0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77031"/>
            <a:ext cx="20193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3155B47-92AA-4A37-B729-02BBB324EAE0}"/>
              </a:ext>
            </a:extLst>
          </p:cNvPr>
          <p:cNvSpPr/>
          <p:nvPr/>
        </p:nvSpPr>
        <p:spPr>
          <a:xfrm>
            <a:off x="10118725" y="1982928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EEFF9FC-34CE-4977-8DB6-C5C9EDAD1E1B}"/>
              </a:ext>
            </a:extLst>
          </p:cNvPr>
          <p:cNvSpPr/>
          <p:nvPr/>
        </p:nvSpPr>
        <p:spPr>
          <a:xfrm>
            <a:off x="7667625" y="1982928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A7C74F4-E878-47C6-B710-0926E52214EB}"/>
              </a:ext>
            </a:extLst>
          </p:cNvPr>
          <p:cNvSpPr/>
          <p:nvPr/>
        </p:nvSpPr>
        <p:spPr>
          <a:xfrm>
            <a:off x="5203825" y="1982928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65A46F4-25A5-4D5B-A825-0F7AA1A9680E}"/>
              </a:ext>
            </a:extLst>
          </p:cNvPr>
          <p:cNvSpPr/>
          <p:nvPr/>
        </p:nvSpPr>
        <p:spPr>
          <a:xfrm>
            <a:off x="2762250" y="1988762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874FD43-8A9F-4F5F-995A-94B344E78DC5}"/>
              </a:ext>
            </a:extLst>
          </p:cNvPr>
          <p:cNvSpPr/>
          <p:nvPr/>
        </p:nvSpPr>
        <p:spPr>
          <a:xfrm>
            <a:off x="396875" y="1988762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8" name="Picture 18">
            <a:extLst>
              <a:ext uri="{FF2B5EF4-FFF2-40B4-BE49-F238E27FC236}">
                <a16:creationId xmlns:a16="http://schemas.microsoft.com/office/drawing/2014/main" id="{A51C368C-300C-4FE5-87B8-F831173D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982928"/>
            <a:ext cx="5905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AE5FD13E-0C5C-408D-8422-0BDE7291D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9" y="1982928"/>
            <a:ext cx="5905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6D73C796-05DE-4B2B-8BF4-8DA89C152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061697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9A99EE89-3668-4773-8CF9-0DFBCA14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7" y="2046656"/>
            <a:ext cx="4667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AB7A2FBC-E18B-4A27-8C8D-2B090A56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50" y="20305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FB634D-6035-491D-A0CD-E290F8B63884}"/>
              </a:ext>
            </a:extLst>
          </p:cNvPr>
          <p:cNvSpPr txBox="1"/>
          <p:nvPr/>
        </p:nvSpPr>
        <p:spPr>
          <a:xfrm>
            <a:off x="284162" y="2733337"/>
            <a:ext cx="21256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     </a:t>
            </a:r>
            <a:r>
              <a:rPr lang="ru-RU" sz="2000" dirty="0" err="1">
                <a:solidFill>
                  <a:srgbClr val="1F2A44"/>
                </a:solidFill>
                <a:latin typeface="+mj-lt"/>
              </a:rPr>
              <a:t>Фарма</a:t>
            </a:r>
            <a:endParaRPr lang="ru-RU" sz="2000" dirty="0">
              <a:solidFill>
                <a:srgbClr val="1F2A44"/>
              </a:solidFill>
              <a:latin typeface="+mj-lt"/>
            </a:endParaRPr>
          </a:p>
          <a:p>
            <a:pPr lvl="1"/>
            <a:endParaRPr lang="en" sz="2000" dirty="0">
              <a:solidFill>
                <a:srgbClr val="1F2A44"/>
              </a:solidFill>
              <a:latin typeface="+mn-lt"/>
            </a:endParaRPr>
          </a:p>
          <a:p>
            <a:pPr marL="285750" lvl="6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F2A44"/>
                </a:solidFill>
                <a:latin typeface="+mn-lt"/>
              </a:rPr>
              <a:t>Пользователи, которые добавляли в корзину товары из категории лекарственных средств, витаминов, БАДов</a:t>
            </a:r>
            <a:endParaRPr lang="en" sz="1400" dirty="0">
              <a:solidFill>
                <a:srgbClr val="1F2A44"/>
              </a:solidFill>
              <a:latin typeface="+mn-lt"/>
            </a:endParaRPr>
          </a:p>
        </p:txBody>
      </p:sp>
      <p:sp>
        <p:nvSpPr>
          <p:cNvPr id="26" name="Текст 27">
            <a:extLst>
              <a:ext uri="{FF2B5EF4-FFF2-40B4-BE49-F238E27FC236}">
                <a16:creationId xmlns:a16="http://schemas.microsoft.com/office/drawing/2014/main" id="{521A6DF8-C507-4ACF-9B18-3F4D41FC603B}"/>
              </a:ext>
            </a:extLst>
          </p:cNvPr>
          <p:cNvSpPr txBox="1">
            <a:spLocks/>
          </p:cNvSpPr>
          <p:nvPr/>
        </p:nvSpPr>
        <p:spPr>
          <a:xfrm>
            <a:off x="2694592" y="2746306"/>
            <a:ext cx="1921085" cy="3128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   Красота</a:t>
            </a:r>
            <a:endParaRPr lang="en" sz="20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27" name="Текст 28">
            <a:extLst>
              <a:ext uri="{FF2B5EF4-FFF2-40B4-BE49-F238E27FC236}">
                <a16:creationId xmlns:a16="http://schemas.microsoft.com/office/drawing/2014/main" id="{9D4014F4-E4B1-4168-8656-36F480A1EA37}"/>
              </a:ext>
            </a:extLst>
          </p:cNvPr>
          <p:cNvSpPr txBox="1">
            <a:spLocks/>
          </p:cNvSpPr>
          <p:nvPr/>
        </p:nvSpPr>
        <p:spPr>
          <a:xfrm>
            <a:off x="5204847" y="2689110"/>
            <a:ext cx="1782305" cy="7398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Школьные товары</a:t>
            </a:r>
            <a:endParaRPr lang="en" sz="20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28" name="Текст 33">
            <a:extLst>
              <a:ext uri="{FF2B5EF4-FFF2-40B4-BE49-F238E27FC236}">
                <a16:creationId xmlns:a16="http://schemas.microsoft.com/office/drawing/2014/main" id="{AA82EC03-A969-4177-B89C-E8F5C3C4DE38}"/>
              </a:ext>
            </a:extLst>
          </p:cNvPr>
          <p:cNvSpPr txBox="1">
            <a:spLocks/>
          </p:cNvSpPr>
          <p:nvPr/>
        </p:nvSpPr>
        <p:spPr>
          <a:xfrm>
            <a:off x="7662297" y="2746306"/>
            <a:ext cx="1782305" cy="3819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Финансы</a:t>
            </a:r>
          </a:p>
          <a:p>
            <a:endParaRPr lang="ru-RU" dirty="0">
              <a:solidFill>
                <a:srgbClr val="1F2A44"/>
              </a:solidFill>
            </a:endParaRPr>
          </a:p>
        </p:txBody>
      </p:sp>
      <p:sp>
        <p:nvSpPr>
          <p:cNvPr id="29" name="Текст 33">
            <a:extLst>
              <a:ext uri="{FF2B5EF4-FFF2-40B4-BE49-F238E27FC236}">
                <a16:creationId xmlns:a16="http://schemas.microsoft.com/office/drawing/2014/main" id="{9FEA8B35-DB1C-4E58-8512-FAEC77A8CC99}"/>
              </a:ext>
            </a:extLst>
          </p:cNvPr>
          <p:cNvSpPr txBox="1">
            <a:spLocks/>
          </p:cNvSpPr>
          <p:nvPr/>
        </p:nvSpPr>
        <p:spPr>
          <a:xfrm>
            <a:off x="10057130" y="2779937"/>
            <a:ext cx="2019300" cy="590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Путешествия</a:t>
            </a:r>
          </a:p>
        </p:txBody>
      </p:sp>
      <p:sp>
        <p:nvSpPr>
          <p:cNvPr id="32" name="Текст 27">
            <a:extLst>
              <a:ext uri="{FF2B5EF4-FFF2-40B4-BE49-F238E27FC236}">
                <a16:creationId xmlns:a16="http://schemas.microsoft.com/office/drawing/2014/main" id="{9CB18EF8-B252-4E7B-BE81-443E997D7643}"/>
              </a:ext>
            </a:extLst>
          </p:cNvPr>
          <p:cNvSpPr txBox="1">
            <a:spLocks/>
          </p:cNvSpPr>
          <p:nvPr/>
        </p:nvSpPr>
        <p:spPr>
          <a:xfrm>
            <a:off x="2694592" y="3346852"/>
            <a:ext cx="1921085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Пользователи, которые добавляли в корзину товары из категории средств по уходу за лицом, телом, волосами</a:t>
            </a:r>
            <a:endParaRPr lang="ru-RU" sz="1600" dirty="0">
              <a:solidFill>
                <a:srgbClr val="1F2A44"/>
              </a:solidFill>
            </a:endParaRP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id="{4A1B2F0F-4D11-48A1-AD32-820CDFD2C713}"/>
              </a:ext>
            </a:extLst>
          </p:cNvPr>
          <p:cNvSpPr txBox="1">
            <a:spLocks/>
          </p:cNvSpPr>
          <p:nvPr/>
        </p:nvSpPr>
        <p:spPr>
          <a:xfrm>
            <a:off x="5086349" y="3370487"/>
            <a:ext cx="1782305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Пользователи, которые добавляли в корзину товары для школы</a:t>
            </a:r>
            <a:endParaRPr lang="ru-RU" sz="1600" dirty="0">
              <a:solidFill>
                <a:srgbClr val="1F2A44"/>
              </a:solidFill>
            </a:endParaRP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DB0F6921-0000-42FA-9DA2-9B2AC9558602}"/>
              </a:ext>
            </a:extLst>
          </p:cNvPr>
          <p:cNvSpPr txBox="1">
            <a:spLocks/>
          </p:cNvSpPr>
          <p:nvPr/>
        </p:nvSpPr>
        <p:spPr>
          <a:xfrm>
            <a:off x="7526754" y="3301039"/>
            <a:ext cx="1782305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Пользователи, которые просматривали страницу </a:t>
            </a:r>
            <a:r>
              <a:rPr lang="ru-RU" sz="1400" dirty="0" err="1">
                <a:solidFill>
                  <a:srgbClr val="1F2A44"/>
                </a:solidFill>
              </a:rPr>
              <a:t>Ozon</a:t>
            </a:r>
            <a:r>
              <a:rPr lang="ru-RU" sz="1400" dirty="0">
                <a:solidFill>
                  <a:srgbClr val="1F2A44"/>
                </a:solidFill>
              </a:rPr>
              <a:t> Bank</a:t>
            </a:r>
          </a:p>
          <a:p>
            <a:endParaRPr lang="ru-RU" dirty="0">
              <a:solidFill>
                <a:srgbClr val="1F2A44"/>
              </a:solidFill>
            </a:endParaRPr>
          </a:p>
        </p:txBody>
      </p:sp>
      <p:sp>
        <p:nvSpPr>
          <p:cNvPr id="35" name="Текст 33">
            <a:extLst>
              <a:ext uri="{FF2B5EF4-FFF2-40B4-BE49-F238E27FC236}">
                <a16:creationId xmlns:a16="http://schemas.microsoft.com/office/drawing/2014/main" id="{5144F969-A3C3-4DC5-AC45-8531DD10FE59}"/>
              </a:ext>
            </a:extLst>
          </p:cNvPr>
          <p:cNvSpPr txBox="1">
            <a:spLocks/>
          </p:cNvSpPr>
          <p:nvPr/>
        </p:nvSpPr>
        <p:spPr>
          <a:xfrm>
            <a:off x="10079494" y="3301039"/>
            <a:ext cx="1782305" cy="2427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Пользователи, которые просматривали страницу </a:t>
            </a:r>
            <a:r>
              <a:rPr lang="ru-RU" sz="1400" dirty="0" err="1">
                <a:solidFill>
                  <a:srgbClr val="1F2A44"/>
                </a:solidFill>
              </a:rPr>
              <a:t>Ozon</a:t>
            </a:r>
            <a:r>
              <a:rPr lang="ru-RU" sz="1400" dirty="0">
                <a:solidFill>
                  <a:srgbClr val="1F2A44"/>
                </a:solidFill>
              </a:rPr>
              <a:t> Travel </a:t>
            </a:r>
          </a:p>
        </p:txBody>
      </p:sp>
    </p:spTree>
    <p:extLst>
      <p:ext uri="{BB962C8B-B14F-4D97-AF65-F5344CB8AC3E}">
        <p14:creationId xmlns:p14="http://schemas.microsoft.com/office/powerpoint/2010/main" val="405147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2399045-E5CA-40B1-BFCE-820D8A462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C86F04-27E2-4D86-AAA6-97193BAF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+mj-lt"/>
              </a:rPr>
              <a:t>А также…</a:t>
            </a:r>
            <a:br>
              <a:rPr lang="ru-RU" sz="3600" b="1" dirty="0">
                <a:latin typeface="+mj-lt"/>
              </a:rPr>
            </a:br>
            <a:r>
              <a:rPr lang="ru-RU" sz="3600" b="1" dirty="0">
                <a:latin typeface="+mj-lt"/>
              </a:rPr>
              <a:t>Поисковые доли: мониторинг выдачи</a:t>
            </a:r>
            <a:br>
              <a:rPr lang="ru-RU" sz="3600" dirty="0">
                <a:latin typeface="+mj-lt"/>
              </a:rPr>
            </a:b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6B2F818-6D8B-4614-A404-57795855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71274"/>
            <a:ext cx="26289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B614743-C481-452B-B381-FC54BAED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49" y="1971275"/>
            <a:ext cx="26289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C180FD-EF5D-4955-8AE9-9D87C7DC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89" y="1971274"/>
            <a:ext cx="26289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B8642B-9FCE-45FC-9D1C-FCC2DBC45FE8}"/>
              </a:ext>
            </a:extLst>
          </p:cNvPr>
          <p:cNvSpPr txBox="1"/>
          <p:nvPr/>
        </p:nvSpPr>
        <p:spPr>
          <a:xfrm>
            <a:off x="858883" y="2035941"/>
            <a:ext cx="27361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+mj-lt"/>
              </a:rPr>
              <a:t>Сбор ключевых слов</a:t>
            </a:r>
            <a:endParaRPr lang="ru-RU" sz="1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20C82-19D2-48D8-A61E-83A177A6CB48}"/>
              </a:ext>
            </a:extLst>
          </p:cNvPr>
          <p:cNvSpPr txBox="1"/>
          <p:nvPr/>
        </p:nvSpPr>
        <p:spPr>
          <a:xfrm>
            <a:off x="4983355" y="1963631"/>
            <a:ext cx="199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+mj-lt"/>
              </a:rPr>
              <a:t>Сканирование выдачи</a:t>
            </a:r>
            <a:endParaRPr lang="ru-RU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D67C8-D5C1-46D1-BDCD-78CC86E1EE0E}"/>
              </a:ext>
            </a:extLst>
          </p:cNvPr>
          <p:cNvSpPr txBox="1"/>
          <p:nvPr/>
        </p:nvSpPr>
        <p:spPr>
          <a:xfrm>
            <a:off x="8792900" y="1985776"/>
            <a:ext cx="2391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+mj-lt"/>
              </a:rPr>
              <a:t>Расчёт </a:t>
            </a:r>
            <a:r>
              <a:rPr lang="ru-RU" sz="1600" b="1" dirty="0">
                <a:latin typeface="+mj-lt"/>
              </a:rPr>
              <a:t>долей выдачи и позиций</a:t>
            </a:r>
            <a:endParaRPr lang="ru-RU" sz="1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D3C3F-A86A-4C69-AB9C-58678D08648B}"/>
              </a:ext>
            </a:extLst>
          </p:cNvPr>
          <p:cNvSpPr txBox="1"/>
          <p:nvPr/>
        </p:nvSpPr>
        <p:spPr>
          <a:xfrm flipH="1">
            <a:off x="744043" y="1932853"/>
            <a:ext cx="4145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4000" b="1" dirty="0">
                <a:solidFill>
                  <a:srgbClr val="C21F04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D5128A-78C6-4278-9A0F-200018B43763}"/>
              </a:ext>
            </a:extLst>
          </p:cNvPr>
          <p:cNvSpPr txBox="1"/>
          <p:nvPr/>
        </p:nvSpPr>
        <p:spPr>
          <a:xfrm flipH="1">
            <a:off x="4633288" y="1951220"/>
            <a:ext cx="4145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4000" b="1" dirty="0">
                <a:solidFill>
                  <a:srgbClr val="C21F04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C239C-CCCC-47D5-BBA1-D150990D69AC}"/>
              </a:ext>
            </a:extLst>
          </p:cNvPr>
          <p:cNvSpPr txBox="1"/>
          <p:nvPr/>
        </p:nvSpPr>
        <p:spPr>
          <a:xfrm flipH="1">
            <a:off x="8414318" y="1971274"/>
            <a:ext cx="41454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4000" b="1" dirty="0">
                <a:solidFill>
                  <a:srgbClr val="C21F04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69F5A-E0BC-4FBB-AFAF-3BB6A74CA58C}"/>
              </a:ext>
            </a:extLst>
          </p:cNvPr>
          <p:cNvSpPr txBox="1"/>
          <p:nvPr/>
        </p:nvSpPr>
        <p:spPr>
          <a:xfrm>
            <a:off x="866974" y="2374495"/>
            <a:ext cx="28740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effectLst/>
                <a:latin typeface="+mn-lt"/>
              </a:rPr>
              <a:t>→ </a:t>
            </a:r>
            <a:r>
              <a:rPr lang="ru-RU" sz="1600" dirty="0">
                <a:latin typeface="+mn-lt"/>
              </a:rPr>
              <a:t>Получаем</a:t>
            </a:r>
            <a:r>
              <a:rPr lang="ru-RU" sz="1600" b="0" i="0" dirty="0">
                <a:effectLst/>
                <a:latin typeface="+mn-lt"/>
              </a:rPr>
              <a:t> от вас список релевантных запросов</a:t>
            </a:r>
          </a:p>
          <a:p>
            <a:pPr algn="l"/>
            <a:endParaRPr lang="ru-RU" sz="1600" b="0" i="0" dirty="0">
              <a:effectLst/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D89E6C-01CB-491B-A9C7-A199CAC0C743}"/>
              </a:ext>
            </a:extLst>
          </p:cNvPr>
          <p:cNvSpPr txBox="1"/>
          <p:nvPr/>
        </p:nvSpPr>
        <p:spPr>
          <a:xfrm>
            <a:off x="4768761" y="2497605"/>
            <a:ext cx="2545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effectLst/>
                <a:latin typeface="+mn-lt"/>
              </a:rPr>
              <a:t>→ Анализирует выдачу по каждому запросу</a:t>
            </a:r>
            <a:endParaRPr lang="ru-RU" sz="16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45D2D9-5A61-48D0-BAC7-A3BADC6BB303}"/>
              </a:ext>
            </a:extLst>
          </p:cNvPr>
          <p:cNvSpPr txBox="1"/>
          <p:nvPr/>
        </p:nvSpPr>
        <p:spPr>
          <a:xfrm>
            <a:off x="8621589" y="2673457"/>
            <a:ext cx="26269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effectLst/>
                <a:latin typeface="+mn-lt"/>
              </a:rPr>
              <a:t>→ Считает:</a:t>
            </a:r>
          </a:p>
          <a:p>
            <a:pPr algn="l"/>
            <a:endParaRPr lang="ru-RU" sz="1600" b="0" i="0" dirty="0"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latin typeface="+mn-lt"/>
              </a:rPr>
              <a:t>количество карточек вашего бренда в выдаче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b="0" i="0" dirty="0"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latin typeface="+mn-lt"/>
              </a:rPr>
              <a:t>на каких местах они находятся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b="0" i="0" dirty="0"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latin typeface="+mn-lt"/>
              </a:rPr>
              <a:t>сколько карточек конкурентов показывается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83D0A77-1844-40A6-944D-A7A513D89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16" t="-1334" r="1542" b="22984"/>
          <a:stretch/>
        </p:blipFill>
        <p:spPr>
          <a:xfrm>
            <a:off x="4822903" y="3476057"/>
            <a:ext cx="2541069" cy="1502159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72E9A-EE6A-4CC1-BCB3-22D8FF1177F2}"/>
              </a:ext>
            </a:extLst>
          </p:cNvPr>
          <p:cNvSpPr txBox="1"/>
          <p:nvPr/>
        </p:nvSpPr>
        <p:spPr>
          <a:xfrm>
            <a:off x="903204" y="3707230"/>
            <a:ext cx="254106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+mn-lt"/>
              </a:rPr>
              <a:t>Например: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>
                <a:latin typeface="+mn-lt"/>
              </a:rPr>
              <a:t>крем для рук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>
                <a:latin typeface="+mn-lt"/>
              </a:rPr>
              <a:t>увлажняющий крем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i="1" dirty="0">
                <a:latin typeface="+mn-lt"/>
              </a:rPr>
              <a:t>крем для сухой кожи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1C546F-6DCD-4DB4-AA4B-8F3562E74561}"/>
              </a:ext>
            </a:extLst>
          </p:cNvPr>
          <p:cNvSpPr txBox="1"/>
          <p:nvPr/>
        </p:nvSpPr>
        <p:spPr>
          <a:xfrm flipH="1">
            <a:off x="744043" y="6337184"/>
            <a:ext cx="690131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ru-RU" sz="1200" dirty="0">
                <a:solidFill>
                  <a:srgbClr val="1F2A44"/>
                </a:solidFill>
                <a:latin typeface="+mn-lt"/>
              </a:rPr>
              <a:t>*Мониторинг выдачи обсуждается индивидуально под запрос </a:t>
            </a:r>
          </a:p>
        </p:txBody>
      </p:sp>
    </p:spTree>
    <p:extLst>
      <p:ext uri="{BB962C8B-B14F-4D97-AF65-F5344CB8AC3E}">
        <p14:creationId xmlns:p14="http://schemas.microsoft.com/office/powerpoint/2010/main" val="905024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EBA1E2-51F4-41A7-B0AF-22A784D818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CD57ECE8-6070-4494-910F-E1000BAC0CAA}"/>
              </a:ext>
            </a:extLst>
          </p:cNvPr>
          <p:cNvSpPr txBox="1">
            <a:spLocks/>
          </p:cNvSpPr>
          <p:nvPr/>
        </p:nvSpPr>
        <p:spPr>
          <a:xfrm>
            <a:off x="-62011" y="2491115"/>
            <a:ext cx="1514150" cy="20900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>
                <a:solidFill>
                  <a:srgbClr val="1F2A44"/>
                </a:solidFill>
                <a:latin typeface="+mj-lt"/>
              </a:rPr>
              <a:t>2</a:t>
            </a: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8D7F5B06-E4D1-45FD-8CA6-E116FC0163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525" y="2690813"/>
            <a:ext cx="7007225" cy="1476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solidFill>
                  <a:srgbClr val="1F2A44"/>
                </a:solidFill>
              </a:rPr>
              <a:t>Бриф для </a:t>
            </a:r>
            <a:r>
              <a:rPr lang="en-US" sz="4400" b="1" dirty="0" err="1">
                <a:solidFill>
                  <a:srgbClr val="1F2A44"/>
                </a:solidFill>
              </a:rPr>
              <a:t>Compet</a:t>
            </a:r>
            <a:r>
              <a:rPr lang="en-US" sz="4400" b="1" dirty="0">
                <a:solidFill>
                  <a:srgbClr val="1F2A44"/>
                </a:solidFill>
              </a:rPr>
              <a:t> Bot</a:t>
            </a:r>
            <a:endParaRPr lang="ru-RU" sz="4400" b="1" dirty="0">
              <a:solidFill>
                <a:srgbClr val="1F2A44"/>
              </a:solidFill>
            </a:endParaRPr>
          </a:p>
        </p:txBody>
      </p:sp>
      <p:sp>
        <p:nvSpPr>
          <p:cNvPr id="8" name="Google Shape;429;p9">
            <a:extLst>
              <a:ext uri="{FF2B5EF4-FFF2-40B4-BE49-F238E27FC236}">
                <a16:creationId xmlns:a16="http://schemas.microsoft.com/office/drawing/2014/main" id="{0365B448-7D93-4A28-9A98-83AC7B1ADE04}"/>
              </a:ext>
            </a:extLst>
          </p:cNvPr>
          <p:cNvSpPr txBox="1">
            <a:spLocks/>
          </p:cNvSpPr>
          <p:nvPr/>
        </p:nvSpPr>
        <p:spPr>
          <a:xfrm>
            <a:off x="745602" y="3271645"/>
            <a:ext cx="6940014" cy="52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SzPts val="1800"/>
              <a:buFont typeface="Tahoma"/>
              <a:buNone/>
            </a:pPr>
            <a:r>
              <a:rPr lang="ru-RU" sz="1800" dirty="0">
                <a:solidFill>
                  <a:srgbClr val="1F2A44"/>
                </a:solidFill>
              </a:rPr>
              <a:t>Какая информация необходима для </a:t>
            </a:r>
            <a:r>
              <a:rPr lang="ru-RU" sz="1800" dirty="0" err="1">
                <a:solidFill>
                  <a:srgbClr val="1F2A44"/>
                </a:solidFill>
              </a:rPr>
              <a:t>парсинга</a:t>
            </a:r>
            <a:endParaRPr lang="en-US" sz="1800" dirty="0">
              <a:solidFill>
                <a:srgbClr val="1F2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3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A8E743B-28A7-4E42-93D8-F6F78C870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87A19-7F03-4921-9B56-A3AA111BC09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56A65C8-51D4-4BCE-8415-6F09CF35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48" y="1285536"/>
            <a:ext cx="2680201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75C8A3E-2100-4F33-A595-D9C9D5F5C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1319211"/>
            <a:ext cx="2809859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B9E1A0C-7813-497E-9E9B-A05DB08A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090" y="1319211"/>
            <a:ext cx="2754097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49495AC-AFC8-45BE-BDF7-B7FA1713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319211"/>
            <a:ext cx="2740247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E2EC0E0C-AB98-473C-8FFD-D7CEF854D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485852"/>
            <a:ext cx="1001908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320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Что нужно, чтобы собрать </a:t>
            </a:r>
            <a:r>
              <a:rPr kumimoji="0" lang="ru-RU" altLang="ru-RU" sz="3200" i="0" u="none" strike="noStrike" cap="none" normalizeH="0" baseline="0" dirty="0" err="1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Compet</a:t>
            </a:r>
            <a:r>
              <a:rPr kumimoji="0" lang="ru-RU" altLang="ru-RU" sz="3200" i="0" u="none" strike="noStrike" cap="none" normalizeH="0" baseline="0" dirty="0">
                <a:ln>
                  <a:noFill/>
                </a:ln>
                <a:solidFill>
                  <a:srgbClr val="0D2E44"/>
                </a:solidFill>
                <a:effectLst/>
                <a:latin typeface="+mj-lt"/>
                <a:cs typeface="TikTok Sans" panose="020B0604020202020204" charset="0"/>
              </a:rPr>
              <a:t> анализ?</a:t>
            </a: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53F6831-D95E-4330-AAA8-2D895CC8C4E6}"/>
              </a:ext>
            </a:extLst>
          </p:cNvPr>
          <p:cNvSpPr/>
          <p:nvPr/>
        </p:nvSpPr>
        <p:spPr>
          <a:xfrm>
            <a:off x="291885" y="1450224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CF372E3-1FDC-45C0-8FD3-B195765087FA}"/>
              </a:ext>
            </a:extLst>
          </p:cNvPr>
          <p:cNvSpPr/>
          <p:nvPr/>
        </p:nvSpPr>
        <p:spPr>
          <a:xfrm>
            <a:off x="9477573" y="1450224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4E59342-A093-4AA1-97FB-D0C9B1498E12}"/>
              </a:ext>
            </a:extLst>
          </p:cNvPr>
          <p:cNvSpPr/>
          <p:nvPr/>
        </p:nvSpPr>
        <p:spPr>
          <a:xfrm>
            <a:off x="6452790" y="1451436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02D81D2-CAF1-4970-9E11-39FCE18EB689}"/>
              </a:ext>
            </a:extLst>
          </p:cNvPr>
          <p:cNvSpPr/>
          <p:nvPr/>
        </p:nvSpPr>
        <p:spPr>
          <a:xfrm>
            <a:off x="3363119" y="1450224"/>
            <a:ext cx="590550" cy="59055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sx="111000" sy="11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5" name="Picture 11">
            <a:extLst>
              <a:ext uri="{FF2B5EF4-FFF2-40B4-BE49-F238E27FC236}">
                <a16:creationId xmlns:a16="http://schemas.microsoft.com/office/drawing/2014/main" id="{FBD7D5B5-135E-467D-B322-82BF303C9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5" y="1472713"/>
            <a:ext cx="545570" cy="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>
            <a:extLst>
              <a:ext uri="{FF2B5EF4-FFF2-40B4-BE49-F238E27FC236}">
                <a16:creationId xmlns:a16="http://schemas.microsoft.com/office/drawing/2014/main" id="{F4AFC561-9A70-4621-8496-B52DF0D5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53" y="1496658"/>
            <a:ext cx="497681" cy="49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>
            <a:extLst>
              <a:ext uri="{FF2B5EF4-FFF2-40B4-BE49-F238E27FC236}">
                <a16:creationId xmlns:a16="http://schemas.microsoft.com/office/drawing/2014/main" id="{D781FB7F-2936-46E6-8118-703CC1BD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10" y="1500229"/>
            <a:ext cx="494110" cy="4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>
            <a:extLst>
              <a:ext uri="{FF2B5EF4-FFF2-40B4-BE49-F238E27FC236}">
                <a16:creationId xmlns:a16="http://schemas.microsoft.com/office/drawing/2014/main" id="{07327BDC-CFEB-43D3-A679-AD18CBFC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25" y="1474168"/>
            <a:ext cx="544115" cy="5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22">
            <a:extLst>
              <a:ext uri="{FF2B5EF4-FFF2-40B4-BE49-F238E27FC236}">
                <a16:creationId xmlns:a16="http://schemas.microsoft.com/office/drawing/2014/main" id="{E664BEAB-2916-471C-9937-2E7F13235703}"/>
              </a:ext>
            </a:extLst>
          </p:cNvPr>
          <p:cNvSpPr txBox="1">
            <a:spLocks/>
          </p:cNvSpPr>
          <p:nvPr/>
        </p:nvSpPr>
        <p:spPr>
          <a:xfrm>
            <a:off x="171808" y="2132005"/>
            <a:ext cx="3320415" cy="2427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Список площадок</a:t>
            </a:r>
            <a:endParaRPr lang="en" sz="20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18" name="Текст 27">
            <a:extLst>
              <a:ext uri="{FF2B5EF4-FFF2-40B4-BE49-F238E27FC236}">
                <a16:creationId xmlns:a16="http://schemas.microsoft.com/office/drawing/2014/main" id="{14AF6D95-DEAC-4F35-9BF8-E9C579040DB1}"/>
              </a:ext>
            </a:extLst>
          </p:cNvPr>
          <p:cNvSpPr txBox="1">
            <a:spLocks/>
          </p:cNvSpPr>
          <p:nvPr/>
        </p:nvSpPr>
        <p:spPr>
          <a:xfrm>
            <a:off x="3198385" y="2125844"/>
            <a:ext cx="2770985" cy="2420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Список категорий и </a:t>
            </a:r>
            <a:r>
              <a:rPr lang="ru-RU" sz="2000" dirty="0" err="1">
                <a:solidFill>
                  <a:srgbClr val="1F2A44"/>
                </a:solidFill>
                <a:latin typeface="+mj-lt"/>
              </a:rPr>
              <a:t>таргетов</a:t>
            </a:r>
            <a:endParaRPr lang="en" sz="20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id="{A315D3CA-DEE7-45A7-9698-6A0D98A5F830}"/>
              </a:ext>
            </a:extLst>
          </p:cNvPr>
          <p:cNvSpPr txBox="1">
            <a:spLocks/>
          </p:cNvSpPr>
          <p:nvPr/>
        </p:nvSpPr>
        <p:spPr>
          <a:xfrm>
            <a:off x="6243637" y="2148023"/>
            <a:ext cx="2830864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Список конкурентов</a:t>
            </a:r>
            <a:endParaRPr lang="en" sz="2000" dirty="0">
              <a:solidFill>
                <a:srgbClr val="1F2A44"/>
              </a:solidFill>
              <a:latin typeface="+mj-lt"/>
            </a:endParaRPr>
          </a:p>
        </p:txBody>
      </p:sp>
      <p:sp>
        <p:nvSpPr>
          <p:cNvPr id="20" name="Текст 33">
            <a:extLst>
              <a:ext uri="{FF2B5EF4-FFF2-40B4-BE49-F238E27FC236}">
                <a16:creationId xmlns:a16="http://schemas.microsoft.com/office/drawing/2014/main" id="{C4C22FF7-6167-46B3-BD61-7CD3D1A42057}"/>
              </a:ext>
            </a:extLst>
          </p:cNvPr>
          <p:cNvSpPr txBox="1">
            <a:spLocks/>
          </p:cNvSpPr>
          <p:nvPr/>
        </p:nvSpPr>
        <p:spPr>
          <a:xfrm>
            <a:off x="9287090" y="2148023"/>
            <a:ext cx="2315023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>
                <a:solidFill>
                  <a:srgbClr val="1F2A44"/>
                </a:solidFill>
                <a:latin typeface="+mj-lt"/>
              </a:rPr>
              <a:t>Временные рамки</a:t>
            </a:r>
          </a:p>
          <a:p>
            <a:endParaRPr lang="ru-RU" dirty="0">
              <a:solidFill>
                <a:srgbClr val="1F2A44"/>
              </a:solidFill>
            </a:endParaRPr>
          </a:p>
        </p:txBody>
      </p:sp>
      <p:sp>
        <p:nvSpPr>
          <p:cNvPr id="21" name="Текст 22">
            <a:extLst>
              <a:ext uri="{FF2B5EF4-FFF2-40B4-BE49-F238E27FC236}">
                <a16:creationId xmlns:a16="http://schemas.microsoft.com/office/drawing/2014/main" id="{D305F4E4-F819-4929-A514-5DBC7385BFA7}"/>
              </a:ext>
            </a:extLst>
          </p:cNvPr>
          <p:cNvSpPr txBox="1">
            <a:spLocks/>
          </p:cNvSpPr>
          <p:nvPr/>
        </p:nvSpPr>
        <p:spPr>
          <a:xfrm>
            <a:off x="238054" y="2642172"/>
            <a:ext cx="2315023" cy="2427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Список площадок и форматов, которые вы хотите отслеживать</a:t>
            </a: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Если у вас есть специфические пожелания по площадкам, за которыми мы еще не следим – мы рассмотрим их под определенный запрос</a:t>
            </a:r>
            <a:endParaRPr lang="en" sz="1400" dirty="0">
              <a:solidFill>
                <a:srgbClr val="1F2A44"/>
              </a:solidFill>
            </a:endParaRPr>
          </a:p>
        </p:txBody>
      </p:sp>
      <p:sp>
        <p:nvSpPr>
          <p:cNvPr id="22" name="Текст 27">
            <a:extLst>
              <a:ext uri="{FF2B5EF4-FFF2-40B4-BE49-F238E27FC236}">
                <a16:creationId xmlns:a16="http://schemas.microsoft.com/office/drawing/2014/main" id="{E25C9207-86E1-4F4C-9F80-2A705C19E5AE}"/>
              </a:ext>
            </a:extLst>
          </p:cNvPr>
          <p:cNvSpPr txBox="1">
            <a:spLocks/>
          </p:cNvSpPr>
          <p:nvPr/>
        </p:nvSpPr>
        <p:spPr>
          <a:xfrm>
            <a:off x="3233411" y="3120253"/>
            <a:ext cx="2517964" cy="2420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Описание ЦА: </a:t>
            </a:r>
            <a:r>
              <a:rPr lang="ru-RU" sz="1400" dirty="0" err="1">
                <a:solidFill>
                  <a:srgbClr val="1F2A44"/>
                </a:solidFill>
              </a:rPr>
              <a:t>соц</a:t>
            </a:r>
            <a:r>
              <a:rPr lang="ru-RU" sz="1400" dirty="0">
                <a:solidFill>
                  <a:srgbClr val="1F2A44"/>
                </a:solidFill>
              </a:rPr>
              <a:t>-дем, поведенческие характеристики, уровень дохода</a:t>
            </a:r>
            <a:endParaRPr lang="en" sz="1400" dirty="0">
              <a:solidFill>
                <a:srgbClr val="1F2A44"/>
              </a:solidFill>
            </a:endParaRP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Категории, которыми может интересоваться ЦА и ее примерная корзина</a:t>
            </a:r>
            <a:endParaRPr lang="en" sz="1400" dirty="0">
              <a:solidFill>
                <a:srgbClr val="1F2A44"/>
              </a:solidFill>
            </a:endParaRPr>
          </a:p>
          <a:p>
            <a:endParaRPr lang="ru-RU" dirty="0">
              <a:solidFill>
                <a:srgbClr val="1F2A44"/>
              </a:solidFill>
            </a:endParaRPr>
          </a:p>
        </p:txBody>
      </p:sp>
      <p:sp>
        <p:nvSpPr>
          <p:cNvPr id="23" name="Текст 28">
            <a:extLst>
              <a:ext uri="{FF2B5EF4-FFF2-40B4-BE49-F238E27FC236}">
                <a16:creationId xmlns:a16="http://schemas.microsoft.com/office/drawing/2014/main" id="{DC6BCBCB-D710-4FB0-99F7-06D9F22470D3}"/>
              </a:ext>
            </a:extLst>
          </p:cNvPr>
          <p:cNvSpPr txBox="1">
            <a:spLocks/>
          </p:cNvSpPr>
          <p:nvPr/>
        </p:nvSpPr>
        <p:spPr>
          <a:xfrm>
            <a:off x="6305558" y="3002056"/>
            <a:ext cx="2233169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Список брендов-конкурентов, активность которых вы хотели бы проанализировать</a:t>
            </a:r>
            <a:endParaRPr lang="en" sz="1400" dirty="0">
              <a:solidFill>
                <a:srgbClr val="1F2A44"/>
              </a:solidFill>
            </a:endParaRP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Пожелания по разбивке на линейки, категории и </a:t>
            </a:r>
            <a:r>
              <a:rPr lang="ru-RU" sz="1400" dirty="0" err="1">
                <a:solidFill>
                  <a:srgbClr val="1F2A44"/>
                </a:solidFill>
              </a:rPr>
              <a:t>тд</a:t>
            </a:r>
            <a:endParaRPr lang="ru-RU" sz="1600" dirty="0">
              <a:solidFill>
                <a:srgbClr val="1F2A44"/>
              </a:solidFill>
            </a:endParaRPr>
          </a:p>
        </p:txBody>
      </p:sp>
      <p:sp>
        <p:nvSpPr>
          <p:cNvPr id="24" name="Текст 33">
            <a:extLst>
              <a:ext uri="{FF2B5EF4-FFF2-40B4-BE49-F238E27FC236}">
                <a16:creationId xmlns:a16="http://schemas.microsoft.com/office/drawing/2014/main" id="{FF9BF15D-1AD5-4842-9E77-F1884C41FB1A}"/>
              </a:ext>
            </a:extLst>
          </p:cNvPr>
          <p:cNvSpPr txBox="1">
            <a:spLocks/>
          </p:cNvSpPr>
          <p:nvPr/>
        </p:nvSpPr>
        <p:spPr>
          <a:xfrm>
            <a:off x="9266085" y="2980870"/>
            <a:ext cx="2315023" cy="24275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ru-RU" sz="1400" dirty="0">
                <a:solidFill>
                  <a:srgbClr val="1F2A44"/>
                </a:solidFill>
              </a:rPr>
              <a:t>Период, в течении которого необходимо провести анализ деятельности конкурентов</a:t>
            </a:r>
          </a:p>
          <a:p>
            <a:pPr lvl="6"/>
            <a:r>
              <a:rPr lang="ru-RU" sz="1400" dirty="0">
                <a:solidFill>
                  <a:srgbClr val="1F2A44"/>
                </a:solidFill>
              </a:rPr>
              <a:t>Примерный </a:t>
            </a:r>
            <a:r>
              <a:rPr lang="ru-RU" sz="1400" dirty="0" err="1">
                <a:solidFill>
                  <a:srgbClr val="1F2A44"/>
                </a:solidFill>
              </a:rPr>
              <a:t>deadline</a:t>
            </a:r>
            <a:endParaRPr lang="ru-RU" sz="1400" dirty="0">
              <a:solidFill>
                <a:srgbClr val="1F2A44"/>
              </a:solidFill>
            </a:endParaRPr>
          </a:p>
          <a:p>
            <a:endParaRPr lang="ru-RU" dirty="0">
              <a:solidFill>
                <a:srgbClr val="1F2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5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4" y="375000"/>
            <a:ext cx="12166653" cy="121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3">
            <a:extLst>
              <a:ext uri="{FF2B5EF4-FFF2-40B4-BE49-F238E27FC236}">
                <a16:creationId xmlns:a16="http://schemas.microsoft.com/office/drawing/2014/main" id="{09529376-8B35-4773-81C6-61D70F8897B0}"/>
              </a:ext>
            </a:extLst>
          </p:cNvPr>
          <p:cNvSpPr txBox="1">
            <a:spLocks/>
          </p:cNvSpPr>
          <p:nvPr/>
        </p:nvSpPr>
        <p:spPr>
          <a:xfrm>
            <a:off x="-52374" y="2527471"/>
            <a:ext cx="1377842" cy="23955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>
                <a:solidFill>
                  <a:srgbClr val="1F2A44"/>
                </a:solidFill>
                <a:latin typeface="+mj-lt"/>
              </a:rPr>
              <a:t>3</a:t>
            </a:r>
          </a:p>
        </p:txBody>
      </p:sp>
      <p:sp>
        <p:nvSpPr>
          <p:cNvPr id="11" name="Google Shape;429;p9">
            <a:extLst>
              <a:ext uri="{FF2B5EF4-FFF2-40B4-BE49-F238E27FC236}">
                <a16:creationId xmlns:a16="http://schemas.microsoft.com/office/drawing/2014/main" id="{37935EFF-A40E-4507-AF1F-61546A2ED57E}"/>
              </a:ext>
            </a:extLst>
          </p:cNvPr>
          <p:cNvSpPr txBox="1">
            <a:spLocks/>
          </p:cNvSpPr>
          <p:nvPr/>
        </p:nvSpPr>
        <p:spPr>
          <a:xfrm>
            <a:off x="748730" y="3196259"/>
            <a:ext cx="9095225" cy="52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1F2A44"/>
                </a:solidFill>
              </a:rPr>
              <a:t>Что важно знать о специфике инструмента, и сколько времени необходимо, чтобы собрать </a:t>
            </a:r>
            <a:r>
              <a:rPr lang="en-US" sz="1800" dirty="0" err="1">
                <a:solidFill>
                  <a:srgbClr val="1F2A44"/>
                </a:solidFill>
              </a:rPr>
              <a:t>Compet</a:t>
            </a:r>
            <a:r>
              <a:rPr lang="ru-RU" sz="1800" dirty="0">
                <a:solidFill>
                  <a:srgbClr val="1F2A44"/>
                </a:solidFill>
              </a:rPr>
              <a:t> анализ</a:t>
            </a:r>
            <a:endParaRPr lang="en-US" sz="1800" dirty="0">
              <a:solidFill>
                <a:srgbClr val="1F2A44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8CB4107-7BBC-490B-9234-2A0AC493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47" y="2531145"/>
            <a:ext cx="9999922" cy="147732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1F2A44"/>
                </a:solidFill>
              </a:rPr>
              <a:t>Особенности работы</a:t>
            </a:r>
            <a:r>
              <a:rPr lang="en-US" sz="4400" b="1" dirty="0">
                <a:solidFill>
                  <a:srgbClr val="1F2A44"/>
                </a:solidFill>
              </a:rPr>
              <a:t> </a:t>
            </a:r>
            <a:r>
              <a:rPr lang="ru-RU" sz="4400" b="1" dirty="0">
                <a:solidFill>
                  <a:srgbClr val="1F2A44"/>
                </a:solidFill>
              </a:rPr>
              <a:t>и сроки</a:t>
            </a:r>
            <a:br>
              <a:rPr lang="ru-RU" sz="4400" b="1" dirty="0">
                <a:solidFill>
                  <a:srgbClr val="1F2A44"/>
                </a:solidFill>
              </a:rPr>
            </a:br>
            <a:endParaRPr lang="ru-RU" sz="4400" dirty="0">
              <a:solidFill>
                <a:srgbClr val="1F2A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41879"/>
      </p:ext>
    </p:extLst>
  </p:cSld>
  <p:clrMapOvr>
    <a:masterClrMapping/>
  </p:clrMapOvr>
</p:sld>
</file>

<file path=ppt/theme/theme1.xml><?xml version="1.0" encoding="utf-8"?>
<a:theme xmlns:a="http://schemas.openxmlformats.org/drawingml/2006/main" name="Commeta">
  <a:themeElements>
    <a:clrScheme name="Main Color theme">
      <a:dk1>
        <a:srgbClr val="1F2A44"/>
      </a:dk1>
      <a:lt1>
        <a:srgbClr val="F5F7FA"/>
      </a:lt1>
      <a:dk2>
        <a:srgbClr val="3A4A66"/>
      </a:dk2>
      <a:lt2>
        <a:srgbClr val="E9EEF5"/>
      </a:lt2>
      <a:accent1>
        <a:srgbClr val="E4572E"/>
      </a:accent1>
      <a:accent2>
        <a:srgbClr val="F28C38"/>
      </a:accent2>
      <a:accent3>
        <a:srgbClr val="6C8EBF"/>
      </a:accent3>
      <a:accent4>
        <a:srgbClr val="A0A7B4"/>
      </a:accent4>
      <a:accent5>
        <a:srgbClr val="FFB26B"/>
      </a:accent5>
      <a:accent6>
        <a:srgbClr val="4F6D9D"/>
      </a:accent6>
      <a:hlink>
        <a:srgbClr val="E4572E"/>
      </a:hlink>
      <a:folHlink>
        <a:srgbClr val="A0A7B4"/>
      </a:folHlink>
    </a:clrScheme>
    <a:fontScheme name="Main Text theme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10042</TotalTime>
  <Words>661</Words>
  <Application>Microsoft Office PowerPoint</Application>
  <PresentationFormat>Широкоэкранный</PresentationFormat>
  <Paragraphs>151</Paragraphs>
  <Slides>13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Montserrat ExtraBold</vt:lpstr>
      <vt:lpstr>Montserrat</vt:lpstr>
      <vt:lpstr>Calibri</vt:lpstr>
      <vt:lpstr>TikTok Sans SemiBold</vt:lpstr>
      <vt:lpstr>Tahoma</vt:lpstr>
      <vt:lpstr>Montserrat Light</vt:lpstr>
      <vt:lpstr>Arial</vt:lpstr>
      <vt:lpstr>Commeta</vt:lpstr>
      <vt:lpstr> COMPET BOT </vt:lpstr>
      <vt:lpstr> </vt:lpstr>
      <vt:lpstr>Compet Bot </vt:lpstr>
      <vt:lpstr> Возможности Compet Bot </vt:lpstr>
      <vt:lpstr> Возможности таргетинга Compet Bot </vt:lpstr>
      <vt:lpstr>А также… Поисковые доли: мониторинг выдачи </vt:lpstr>
      <vt:lpstr>Бриф для Compet Bot</vt:lpstr>
      <vt:lpstr> Что нужно, чтобы собрать Compet анализ? </vt:lpstr>
      <vt:lpstr>Особенности работы и сроки </vt:lpstr>
      <vt:lpstr>Как работает Compet bot?</vt:lpstr>
      <vt:lpstr>Сколько времени нужно, чтобы собрать Compet анализ?  </vt:lpstr>
      <vt:lpstr>Compet Bot – стратегический инструмент для роста вашего бренда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PptxGenJS</dc:creator>
  <cp:lastModifiedBy>Mariya Glushan</cp:lastModifiedBy>
  <cp:revision>192</cp:revision>
  <dcterms:created xsi:type="dcterms:W3CDTF">2026-02-09T08:06:30Z</dcterms:created>
  <dcterms:modified xsi:type="dcterms:W3CDTF">2026-04-24T09:12:59Z</dcterms:modified>
</cp:coreProperties>
</file>